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70" r:id="rId5"/>
    <p:sldId id="257" r:id="rId6"/>
    <p:sldId id="271" r:id="rId7"/>
    <p:sldId id="274" r:id="rId8"/>
    <p:sldId id="276" r:id="rId9"/>
    <p:sldId id="275" r:id="rId10"/>
    <p:sldId id="277" r:id="rId11"/>
    <p:sldId id="273" r:id="rId12"/>
    <p:sldId id="278" r:id="rId13"/>
    <p:sldId id="272"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41C00-F11F-4462-A80C-AD7797A8838F}" v="10" dt="2025-06-16T20:10:48.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25"/>
  </p:normalViewPr>
  <p:slideViewPr>
    <p:cSldViewPr snapToGrid="0">
      <p:cViewPr varScale="1">
        <p:scale>
          <a:sx n="66" d="100"/>
          <a:sy n="66"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Harlick" userId="eecacb9c-faf8-44fd-8b5d-90847a874b75" providerId="ADAL" clId="{47A41C00-F11F-4462-A80C-AD7797A8838F}"/>
    <pc:docChg chg="undo custSel modSld sldOrd">
      <pc:chgData name="Megan Harlick" userId="eecacb9c-faf8-44fd-8b5d-90847a874b75" providerId="ADAL" clId="{47A41C00-F11F-4462-A80C-AD7797A8838F}" dt="2025-06-16T20:14:42.940" v="1145" actId="20577"/>
      <pc:docMkLst>
        <pc:docMk/>
      </pc:docMkLst>
      <pc:sldChg chg="modSp mod">
        <pc:chgData name="Megan Harlick" userId="eecacb9c-faf8-44fd-8b5d-90847a874b75" providerId="ADAL" clId="{47A41C00-F11F-4462-A80C-AD7797A8838F}" dt="2025-06-10T02:46:13.412" v="98" actId="20577"/>
        <pc:sldMkLst>
          <pc:docMk/>
          <pc:sldMk cId="1693475113" sldId="257"/>
        </pc:sldMkLst>
        <pc:spChg chg="mod">
          <ac:chgData name="Megan Harlick" userId="eecacb9c-faf8-44fd-8b5d-90847a874b75" providerId="ADAL" clId="{47A41C00-F11F-4462-A80C-AD7797A8838F}" dt="2025-06-10T02:45:18.688" v="58" actId="6549"/>
          <ac:spMkLst>
            <pc:docMk/>
            <pc:sldMk cId="1693475113" sldId="257"/>
            <ac:spMk id="3" creationId="{DFBAE86F-ECFE-4757-C51A-0AD876BED703}"/>
          </ac:spMkLst>
        </pc:spChg>
        <pc:spChg chg="mod">
          <ac:chgData name="Megan Harlick" userId="eecacb9c-faf8-44fd-8b5d-90847a874b75" providerId="ADAL" clId="{47A41C00-F11F-4462-A80C-AD7797A8838F}" dt="2025-06-10T02:46:13.412" v="98" actId="20577"/>
          <ac:spMkLst>
            <pc:docMk/>
            <pc:sldMk cId="1693475113" sldId="257"/>
            <ac:spMk id="4" creationId="{4240C8A8-82CB-F7CE-5034-7B1B3070E417}"/>
          </ac:spMkLst>
        </pc:spChg>
      </pc:sldChg>
      <pc:sldChg chg="addSp delSp modSp mod ord">
        <pc:chgData name="Megan Harlick" userId="eecacb9c-faf8-44fd-8b5d-90847a874b75" providerId="ADAL" clId="{47A41C00-F11F-4462-A80C-AD7797A8838F}" dt="2025-06-11T02:44:53.084" v="265" actId="1076"/>
        <pc:sldMkLst>
          <pc:docMk/>
          <pc:sldMk cId="586407267" sldId="271"/>
        </pc:sldMkLst>
        <pc:spChg chg="del mod">
          <ac:chgData name="Megan Harlick" userId="eecacb9c-faf8-44fd-8b5d-90847a874b75" providerId="ADAL" clId="{47A41C00-F11F-4462-A80C-AD7797A8838F}" dt="2025-06-11T02:44:49.821" v="264"/>
          <ac:spMkLst>
            <pc:docMk/>
            <pc:sldMk cId="586407267" sldId="271"/>
            <ac:spMk id="3" creationId="{DFBAE86F-ECFE-4757-C51A-0AD876BED703}"/>
          </ac:spMkLst>
        </pc:spChg>
        <pc:spChg chg="del mod">
          <ac:chgData name="Megan Harlick" userId="eecacb9c-faf8-44fd-8b5d-90847a874b75" providerId="ADAL" clId="{47A41C00-F11F-4462-A80C-AD7797A8838F}" dt="2025-06-11T02:44:49.820" v="262"/>
          <ac:spMkLst>
            <pc:docMk/>
            <pc:sldMk cId="586407267" sldId="271"/>
            <ac:spMk id="4" creationId="{4240C8A8-82CB-F7CE-5034-7B1B3070E417}"/>
          </ac:spMkLst>
        </pc:spChg>
        <pc:picChg chg="add mod">
          <ac:chgData name="Megan Harlick" userId="eecacb9c-faf8-44fd-8b5d-90847a874b75" providerId="ADAL" clId="{47A41C00-F11F-4462-A80C-AD7797A8838F}" dt="2025-06-11T02:44:53.084" v="265" actId="1076"/>
          <ac:picMkLst>
            <pc:docMk/>
            <pc:sldMk cId="586407267" sldId="271"/>
            <ac:picMk id="5" creationId="{5488067B-9A98-7772-664C-06F8CA2AF3C6}"/>
          </ac:picMkLst>
        </pc:picChg>
        <pc:picChg chg="mod">
          <ac:chgData name="Megan Harlick" userId="eecacb9c-faf8-44fd-8b5d-90847a874b75" providerId="ADAL" clId="{47A41C00-F11F-4462-A80C-AD7797A8838F}" dt="2025-06-11T02:44:39.330" v="259" actId="1076"/>
          <ac:picMkLst>
            <pc:docMk/>
            <pc:sldMk cId="586407267" sldId="271"/>
            <ac:picMk id="6" creationId="{E8B3DBB7-B9CA-BE80-801C-E1E06D21313A}"/>
          </ac:picMkLst>
        </pc:picChg>
      </pc:sldChg>
      <pc:sldChg chg="modSp mod">
        <pc:chgData name="Megan Harlick" userId="eecacb9c-faf8-44fd-8b5d-90847a874b75" providerId="ADAL" clId="{47A41C00-F11F-4462-A80C-AD7797A8838F}" dt="2025-06-16T20:14:42.940" v="1145" actId="20577"/>
        <pc:sldMkLst>
          <pc:docMk/>
          <pc:sldMk cId="3136108091" sldId="272"/>
        </pc:sldMkLst>
        <pc:spChg chg="mod">
          <ac:chgData name="Megan Harlick" userId="eecacb9c-faf8-44fd-8b5d-90847a874b75" providerId="ADAL" clId="{47A41C00-F11F-4462-A80C-AD7797A8838F}" dt="2025-06-10T02:49:34.210" v="207" actId="20577"/>
          <ac:spMkLst>
            <pc:docMk/>
            <pc:sldMk cId="3136108091" sldId="272"/>
            <ac:spMk id="3" creationId="{DFBAE86F-ECFE-4757-C51A-0AD876BED703}"/>
          </ac:spMkLst>
        </pc:spChg>
        <pc:spChg chg="mod">
          <ac:chgData name="Megan Harlick" userId="eecacb9c-faf8-44fd-8b5d-90847a874b75" providerId="ADAL" clId="{47A41C00-F11F-4462-A80C-AD7797A8838F}" dt="2025-06-16T20:14:42.940" v="1145" actId="20577"/>
          <ac:spMkLst>
            <pc:docMk/>
            <pc:sldMk cId="3136108091" sldId="272"/>
            <ac:spMk id="4" creationId="{4240C8A8-82CB-F7CE-5034-7B1B3070E417}"/>
          </ac:spMkLst>
        </pc:spChg>
      </pc:sldChg>
      <pc:sldChg chg="modSp mod ord">
        <pc:chgData name="Megan Harlick" userId="eecacb9c-faf8-44fd-8b5d-90847a874b75" providerId="ADAL" clId="{47A41C00-F11F-4462-A80C-AD7797A8838F}" dt="2025-06-16T20:12:49.972" v="1120" actId="20577"/>
        <pc:sldMkLst>
          <pc:docMk/>
          <pc:sldMk cId="1071879403" sldId="273"/>
        </pc:sldMkLst>
        <pc:spChg chg="mod">
          <ac:chgData name="Megan Harlick" userId="eecacb9c-faf8-44fd-8b5d-90847a874b75" providerId="ADAL" clId="{47A41C00-F11F-4462-A80C-AD7797A8838F}" dt="2025-06-10T02:53:38.231" v="251" actId="20577"/>
          <ac:spMkLst>
            <pc:docMk/>
            <pc:sldMk cId="1071879403" sldId="273"/>
            <ac:spMk id="3" creationId="{DFBAE86F-ECFE-4757-C51A-0AD876BED703}"/>
          </ac:spMkLst>
        </pc:spChg>
        <pc:spChg chg="mod">
          <ac:chgData name="Megan Harlick" userId="eecacb9c-faf8-44fd-8b5d-90847a874b75" providerId="ADAL" clId="{47A41C00-F11F-4462-A80C-AD7797A8838F}" dt="2025-06-16T20:12:49.972" v="1120" actId="20577"/>
          <ac:spMkLst>
            <pc:docMk/>
            <pc:sldMk cId="1071879403" sldId="273"/>
            <ac:spMk id="4" creationId="{4240C8A8-82CB-F7CE-5034-7B1B3070E417}"/>
          </ac:spMkLst>
        </pc:spChg>
      </pc:sldChg>
      <pc:sldChg chg="modSp mod">
        <pc:chgData name="Megan Harlick" userId="eecacb9c-faf8-44fd-8b5d-90847a874b75" providerId="ADAL" clId="{47A41C00-F11F-4462-A80C-AD7797A8838F}" dt="2025-06-10T02:48:15.580" v="155" actId="5793"/>
        <pc:sldMkLst>
          <pc:docMk/>
          <pc:sldMk cId="3880562851" sldId="274"/>
        </pc:sldMkLst>
        <pc:spChg chg="mod">
          <ac:chgData name="Megan Harlick" userId="eecacb9c-faf8-44fd-8b5d-90847a874b75" providerId="ADAL" clId="{47A41C00-F11F-4462-A80C-AD7797A8838F}" dt="2025-06-10T02:48:15.580" v="155" actId="5793"/>
          <ac:spMkLst>
            <pc:docMk/>
            <pc:sldMk cId="3880562851" sldId="274"/>
            <ac:spMk id="4" creationId="{4240C8A8-82CB-F7CE-5034-7B1B3070E417}"/>
          </ac:spMkLst>
        </pc:spChg>
      </pc:sldChg>
      <pc:sldChg chg="modSp mod">
        <pc:chgData name="Megan Harlick" userId="eecacb9c-faf8-44fd-8b5d-90847a874b75" providerId="ADAL" clId="{47A41C00-F11F-4462-A80C-AD7797A8838F}" dt="2025-06-10T02:49:15.940" v="193" actId="20577"/>
        <pc:sldMkLst>
          <pc:docMk/>
          <pc:sldMk cId="517361726" sldId="275"/>
        </pc:sldMkLst>
        <pc:spChg chg="mod">
          <ac:chgData name="Megan Harlick" userId="eecacb9c-faf8-44fd-8b5d-90847a874b75" providerId="ADAL" clId="{47A41C00-F11F-4462-A80C-AD7797A8838F}" dt="2025-06-10T02:49:15.940" v="193" actId="20577"/>
          <ac:spMkLst>
            <pc:docMk/>
            <pc:sldMk cId="517361726" sldId="275"/>
            <ac:spMk id="4" creationId="{4240C8A8-82CB-F7CE-5034-7B1B3070E417}"/>
          </ac:spMkLst>
        </pc:spChg>
      </pc:sldChg>
      <pc:sldChg chg="addSp delSp modSp mod">
        <pc:chgData name="Megan Harlick" userId="eecacb9c-faf8-44fd-8b5d-90847a874b75" providerId="ADAL" clId="{47A41C00-F11F-4462-A80C-AD7797A8838F}" dt="2025-06-11T02:45:58.914" v="271"/>
        <pc:sldMkLst>
          <pc:docMk/>
          <pc:sldMk cId="3009231035" sldId="276"/>
        </pc:sldMkLst>
        <pc:spChg chg="del mod">
          <ac:chgData name="Megan Harlick" userId="eecacb9c-faf8-44fd-8b5d-90847a874b75" providerId="ADAL" clId="{47A41C00-F11F-4462-A80C-AD7797A8838F}" dt="2025-06-11T02:45:06.086" v="267" actId="478"/>
          <ac:spMkLst>
            <pc:docMk/>
            <pc:sldMk cId="3009231035" sldId="276"/>
            <ac:spMk id="3" creationId="{DFBAE86F-ECFE-4757-C51A-0AD876BED703}"/>
          </ac:spMkLst>
        </pc:spChg>
        <pc:spChg chg="del mod">
          <ac:chgData name="Megan Harlick" userId="eecacb9c-faf8-44fd-8b5d-90847a874b75" providerId="ADAL" clId="{47A41C00-F11F-4462-A80C-AD7797A8838F}" dt="2025-06-11T02:45:58.914" v="271"/>
          <ac:spMkLst>
            <pc:docMk/>
            <pc:sldMk cId="3009231035" sldId="276"/>
            <ac:spMk id="4" creationId="{4240C8A8-82CB-F7CE-5034-7B1B3070E417}"/>
          </ac:spMkLst>
        </pc:spChg>
        <pc:picChg chg="add mod">
          <ac:chgData name="Megan Harlick" userId="eecacb9c-faf8-44fd-8b5d-90847a874b75" providerId="ADAL" clId="{47A41C00-F11F-4462-A80C-AD7797A8838F}" dt="2025-06-11T02:45:50.507" v="268"/>
          <ac:picMkLst>
            <pc:docMk/>
            <pc:sldMk cId="3009231035" sldId="276"/>
            <ac:picMk id="5" creationId="{DBE44778-F7FE-89F0-5160-9C249647D965}"/>
          </ac:picMkLst>
        </pc:picChg>
      </pc:sldChg>
      <pc:sldChg chg="addSp delSp modSp mod">
        <pc:chgData name="Megan Harlick" userId="eecacb9c-faf8-44fd-8b5d-90847a874b75" providerId="ADAL" clId="{47A41C00-F11F-4462-A80C-AD7797A8838F}" dt="2025-06-11T02:48:20.873" v="282" actId="1076"/>
        <pc:sldMkLst>
          <pc:docMk/>
          <pc:sldMk cId="3108781220" sldId="277"/>
        </pc:sldMkLst>
        <pc:spChg chg="add del mod">
          <ac:chgData name="Megan Harlick" userId="eecacb9c-faf8-44fd-8b5d-90847a874b75" providerId="ADAL" clId="{47A41C00-F11F-4462-A80C-AD7797A8838F}" dt="2025-06-11T02:48:13.758" v="279" actId="478"/>
          <ac:spMkLst>
            <pc:docMk/>
            <pc:sldMk cId="3108781220" sldId="277"/>
            <ac:spMk id="8" creationId="{F201B2A1-37D4-313E-AFE2-FBFF4FB6D397}"/>
          </ac:spMkLst>
        </pc:spChg>
        <pc:picChg chg="add del mod">
          <ac:chgData name="Megan Harlick" userId="eecacb9c-faf8-44fd-8b5d-90847a874b75" providerId="ADAL" clId="{47A41C00-F11F-4462-A80C-AD7797A8838F}" dt="2025-06-11T02:48:15.313" v="280" actId="478"/>
          <ac:picMkLst>
            <pc:docMk/>
            <pc:sldMk cId="3108781220" sldId="277"/>
            <ac:picMk id="3" creationId="{3092EC22-0600-47BE-4799-63AF006062E2}"/>
          </ac:picMkLst>
        </pc:picChg>
        <pc:picChg chg="del">
          <ac:chgData name="Megan Harlick" userId="eecacb9c-faf8-44fd-8b5d-90847a874b75" providerId="ADAL" clId="{47A41C00-F11F-4462-A80C-AD7797A8838F}" dt="2025-06-11T02:46:06.127" v="272" actId="478"/>
          <ac:picMkLst>
            <pc:docMk/>
            <pc:sldMk cId="3108781220" sldId="277"/>
            <ac:picMk id="5" creationId="{DBE44778-F7FE-89F0-5160-9C249647D965}"/>
          </ac:picMkLst>
        </pc:picChg>
        <pc:picChg chg="add del">
          <ac:chgData name="Megan Harlick" userId="eecacb9c-faf8-44fd-8b5d-90847a874b75" providerId="ADAL" clId="{47A41C00-F11F-4462-A80C-AD7797A8838F}" dt="2025-06-11T02:48:13.758" v="279" actId="478"/>
          <ac:picMkLst>
            <pc:docMk/>
            <pc:sldMk cId="3108781220" sldId="277"/>
            <ac:picMk id="6" creationId="{E8B3DBB7-B9CA-BE80-801C-E1E06D21313A}"/>
          </ac:picMkLst>
        </pc:picChg>
        <pc:picChg chg="add mod">
          <ac:chgData name="Megan Harlick" userId="eecacb9c-faf8-44fd-8b5d-90847a874b75" providerId="ADAL" clId="{47A41C00-F11F-4462-A80C-AD7797A8838F}" dt="2025-06-11T02:48:20.873" v="282" actId="1076"/>
          <ac:picMkLst>
            <pc:docMk/>
            <pc:sldMk cId="3108781220" sldId="277"/>
            <ac:picMk id="9" creationId="{9BCCB8F4-D915-B1E0-EF58-785917754D49}"/>
          </ac:picMkLst>
        </pc:picChg>
      </pc:sldChg>
      <pc:sldChg chg="modSp mod">
        <pc:chgData name="Megan Harlick" userId="eecacb9c-faf8-44fd-8b5d-90847a874b75" providerId="ADAL" clId="{47A41C00-F11F-4462-A80C-AD7797A8838F}" dt="2025-06-16T20:11:09.917" v="1059" actId="20577"/>
        <pc:sldMkLst>
          <pc:docMk/>
          <pc:sldMk cId="2559515538" sldId="278"/>
        </pc:sldMkLst>
        <pc:spChg chg="mod">
          <ac:chgData name="Megan Harlick" userId="eecacb9c-faf8-44fd-8b5d-90847a874b75" providerId="ADAL" clId="{47A41C00-F11F-4462-A80C-AD7797A8838F}" dt="2025-06-16T20:11:09.917" v="1059" actId="20577"/>
          <ac:spMkLst>
            <pc:docMk/>
            <pc:sldMk cId="2559515538" sldId="278"/>
            <ac:spMk id="3" creationId="{DFBAE86F-ECFE-4757-C51A-0AD876BED703}"/>
          </ac:spMkLst>
        </pc:spChg>
        <pc:spChg chg="mod">
          <ac:chgData name="Megan Harlick" userId="eecacb9c-faf8-44fd-8b5d-90847a874b75" providerId="ADAL" clId="{47A41C00-F11F-4462-A80C-AD7797A8838F}" dt="2025-06-16T20:11:04.091" v="1053"/>
          <ac:spMkLst>
            <pc:docMk/>
            <pc:sldMk cId="2559515538" sldId="278"/>
            <ac:spMk id="4" creationId="{4240C8A8-82CB-F7CE-5034-7B1B3070E417}"/>
          </ac:spMkLst>
        </pc:spChg>
      </pc:sldChg>
    </pc:docChg>
  </pc:docChgLst>
  <pc:docChgLst>
    <pc:chgData name="Megan Harlick" userId="eecacb9c-faf8-44fd-8b5d-90847a874b75" providerId="ADAL" clId="{4DE5AE4C-6A69-4CAA-86A7-82BFAE3146D3}"/>
    <pc:docChg chg="addSld delSld modSld">
      <pc:chgData name="Megan Harlick" userId="eecacb9c-faf8-44fd-8b5d-90847a874b75" providerId="ADAL" clId="{4DE5AE4C-6A69-4CAA-86A7-82BFAE3146D3}" dt="2025-06-10T02:42:39.737" v="29" actId="2890"/>
      <pc:docMkLst>
        <pc:docMk/>
      </pc:docMkLst>
      <pc:sldChg chg="addSp modSp mod">
        <pc:chgData name="Megan Harlick" userId="eecacb9c-faf8-44fd-8b5d-90847a874b75" providerId="ADAL" clId="{4DE5AE4C-6A69-4CAA-86A7-82BFAE3146D3}" dt="2025-06-10T02:42:22.339" v="26" actId="20577"/>
        <pc:sldMkLst>
          <pc:docMk/>
          <pc:sldMk cId="1693475113" sldId="257"/>
        </pc:sldMkLst>
        <pc:spChg chg="add mod">
          <ac:chgData name="Megan Harlick" userId="eecacb9c-faf8-44fd-8b5d-90847a874b75" providerId="ADAL" clId="{4DE5AE4C-6A69-4CAA-86A7-82BFAE3146D3}" dt="2025-06-10T02:41:56.887" v="8" actId="403"/>
          <ac:spMkLst>
            <pc:docMk/>
            <pc:sldMk cId="1693475113" sldId="257"/>
            <ac:spMk id="3" creationId="{DFBAE86F-ECFE-4757-C51A-0AD876BED703}"/>
          </ac:spMkLst>
        </pc:spChg>
        <pc:spChg chg="add mod">
          <ac:chgData name="Megan Harlick" userId="eecacb9c-faf8-44fd-8b5d-90847a874b75" providerId="ADAL" clId="{4DE5AE4C-6A69-4CAA-86A7-82BFAE3146D3}" dt="2025-06-10T02:42:22.339" v="26" actId="20577"/>
          <ac:spMkLst>
            <pc:docMk/>
            <pc:sldMk cId="1693475113" sldId="257"/>
            <ac:spMk id="4" creationId="{4240C8A8-82CB-F7CE-5034-7B1B3070E417}"/>
          </ac:spMkLst>
        </pc:spChg>
      </pc:sldChg>
      <pc:sldChg chg="add">
        <pc:chgData name="Megan Harlick" userId="eecacb9c-faf8-44fd-8b5d-90847a874b75" providerId="ADAL" clId="{4DE5AE4C-6A69-4CAA-86A7-82BFAE3146D3}" dt="2025-06-10T02:42:32.030" v="27" actId="2890"/>
        <pc:sldMkLst>
          <pc:docMk/>
          <pc:sldMk cId="586407267" sldId="271"/>
        </pc:sldMkLst>
      </pc:sldChg>
      <pc:sldChg chg="new del">
        <pc:chgData name="Megan Harlick" userId="eecacb9c-faf8-44fd-8b5d-90847a874b75" providerId="ADAL" clId="{4DE5AE4C-6A69-4CAA-86A7-82BFAE3146D3}" dt="2025-06-10T02:38:20.981" v="1" actId="47"/>
        <pc:sldMkLst>
          <pc:docMk/>
          <pc:sldMk cId="3855894215" sldId="271"/>
        </pc:sldMkLst>
      </pc:sldChg>
      <pc:sldChg chg="add">
        <pc:chgData name="Megan Harlick" userId="eecacb9c-faf8-44fd-8b5d-90847a874b75" providerId="ADAL" clId="{4DE5AE4C-6A69-4CAA-86A7-82BFAE3146D3}" dt="2025-06-10T02:42:36.185" v="28" actId="2890"/>
        <pc:sldMkLst>
          <pc:docMk/>
          <pc:sldMk cId="3136108091" sldId="272"/>
        </pc:sldMkLst>
      </pc:sldChg>
      <pc:sldChg chg="add">
        <pc:chgData name="Megan Harlick" userId="eecacb9c-faf8-44fd-8b5d-90847a874b75" providerId="ADAL" clId="{4DE5AE4C-6A69-4CAA-86A7-82BFAE3146D3}" dt="2025-06-10T02:42:39.737" v="29" actId="2890"/>
        <pc:sldMkLst>
          <pc:docMk/>
          <pc:sldMk cId="1071879403" sldId="27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EA50-0B89-91F5-EB8C-8CB898CA94D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59FCCA2-8A87-92D4-82AE-B3E14F3057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3D75FCE-5360-CEB4-34F0-B3A32D82BA93}"/>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5" name="Footer Placeholder 4">
            <a:extLst>
              <a:ext uri="{FF2B5EF4-FFF2-40B4-BE49-F238E27FC236}">
                <a16:creationId xmlns:a16="http://schemas.microsoft.com/office/drawing/2014/main" id="{97C19216-98B1-2F6C-FABE-6A06DE6D47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0DE8F2-7FB4-FDA9-FD58-3D26E39D05EF}"/>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3495011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62622-8858-BEA8-17CE-F04B641532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3B44DC4-DEFE-8373-AEB5-33939C3541D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346218A-98EF-285B-07D4-E5C3FD0960CC}"/>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5" name="Footer Placeholder 4">
            <a:extLst>
              <a:ext uri="{FF2B5EF4-FFF2-40B4-BE49-F238E27FC236}">
                <a16:creationId xmlns:a16="http://schemas.microsoft.com/office/drawing/2014/main" id="{2D74B254-1BC9-9D3C-3953-40F1C0A2A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CF9B8A-C3C7-80DC-F054-E007042ECED5}"/>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204473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DB34E-B5C8-525B-053D-48A0EEE3D6D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112BFE0-4112-66E0-30C3-0749489269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B8FD35-FA9D-1A76-7F86-FECAA869A5A8}"/>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5" name="Footer Placeholder 4">
            <a:extLst>
              <a:ext uri="{FF2B5EF4-FFF2-40B4-BE49-F238E27FC236}">
                <a16:creationId xmlns:a16="http://schemas.microsoft.com/office/drawing/2014/main" id="{C643EEA0-FBB2-976D-A2AC-8F4E33A0EC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9D7A5E-096C-70F7-6216-99CADC2A8A4D}"/>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3038813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3BD1C-D7C0-6DB7-7307-6C53426D6C8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98329E1-E8AC-2963-BC15-D329BC78A3C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9E8E399-F48D-8A6D-E081-0AA91EF928A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464A1AD-BFCD-2139-9B14-6B39AEDA87A3}"/>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6" name="Footer Placeholder 5">
            <a:extLst>
              <a:ext uri="{FF2B5EF4-FFF2-40B4-BE49-F238E27FC236}">
                <a16:creationId xmlns:a16="http://schemas.microsoft.com/office/drawing/2014/main" id="{BC6FB10F-AE49-6E8C-3134-1C793A5920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06F782-AC1A-9F54-0560-30FF400E77E7}"/>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2006974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B5F91-9933-5492-4CDD-B520742DCBA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460E8CC-4A92-142D-35E9-92E3AB0D98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96355D3-D6A7-EC51-6AA2-6054922F04A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4AE958D-9FE0-19D1-7007-834A91D09F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B5E7BFC-EE81-9B82-C9A5-9E5389635FA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D2AE4AB-FF21-7879-5A4E-4A072CFC53E8}"/>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8" name="Footer Placeholder 7">
            <a:extLst>
              <a:ext uri="{FF2B5EF4-FFF2-40B4-BE49-F238E27FC236}">
                <a16:creationId xmlns:a16="http://schemas.microsoft.com/office/drawing/2014/main" id="{F4AA17E3-4779-4FF0-D322-542478F5A2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8E53FC-8457-72C5-4930-25225F17D627}"/>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2271424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E5FC-BFAE-717C-6C3D-6A354089DC4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FE0D75D-CB84-D25F-1D9E-1CFCFE1DD3C2}"/>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4" name="Footer Placeholder 3">
            <a:extLst>
              <a:ext uri="{FF2B5EF4-FFF2-40B4-BE49-F238E27FC236}">
                <a16:creationId xmlns:a16="http://schemas.microsoft.com/office/drawing/2014/main" id="{E5D062B2-A203-8588-7D98-AC82F9F589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3AF83E-00DB-C833-4A97-4255AB0419B0}"/>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571104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9AED1F-2571-A564-1C7C-5B81E9388DE5}"/>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3" name="Footer Placeholder 2">
            <a:extLst>
              <a:ext uri="{FF2B5EF4-FFF2-40B4-BE49-F238E27FC236}">
                <a16:creationId xmlns:a16="http://schemas.microsoft.com/office/drawing/2014/main" id="{A4DB0378-3D72-88D8-0049-45A1A62B2A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F22088-A07D-83C0-966C-D6770AD0A97F}"/>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3424703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03D12-76FF-2075-8C63-07403B2785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A15E44A-31BC-E865-9221-1266A585C2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9A268DB-37DC-161F-39C0-96B96C142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40FF1EC-A9F8-D1A8-C10B-2366B8E8FB9D}"/>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6" name="Footer Placeholder 5">
            <a:extLst>
              <a:ext uri="{FF2B5EF4-FFF2-40B4-BE49-F238E27FC236}">
                <a16:creationId xmlns:a16="http://schemas.microsoft.com/office/drawing/2014/main" id="{35DC6FF0-0540-D5C1-8FCE-31D3DE952E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F4901A-AE21-71A5-EAEC-B2DFEC58B3A2}"/>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2182619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C496D-7D56-E4AE-C221-E1A04B8C8A0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4B75BB4-590B-288A-366E-DE149A4BFC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D41401-9EA1-39FC-3161-053E64FDE5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EFF5EF9-CC72-4AAA-7F84-F97266620ABC}"/>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6" name="Footer Placeholder 5">
            <a:extLst>
              <a:ext uri="{FF2B5EF4-FFF2-40B4-BE49-F238E27FC236}">
                <a16:creationId xmlns:a16="http://schemas.microsoft.com/office/drawing/2014/main" id="{58FE168A-7545-314F-2E82-977FABC22F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00E595-801F-AD0D-487C-1E411CD6D129}"/>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86832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46C9-752A-49CE-D3AD-5E012DDF5A7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B136865-44F5-9BBE-296B-31FE104E9A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4BA251C-428D-4695-2200-52DADF4B5001}"/>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5" name="Footer Placeholder 4">
            <a:extLst>
              <a:ext uri="{FF2B5EF4-FFF2-40B4-BE49-F238E27FC236}">
                <a16:creationId xmlns:a16="http://schemas.microsoft.com/office/drawing/2014/main" id="{983C7ECD-CE38-79FD-7936-61D42EEF52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9A9933-5536-4E1A-3602-B8D1E7550A1C}"/>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4253957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FB209D-D649-E49A-D910-C8E0E84102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2FC566B-DAEE-2658-E518-41D18B314DC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9F3F765-6B8C-3680-2052-4768DE960918}"/>
              </a:ext>
            </a:extLst>
          </p:cNvPr>
          <p:cNvSpPr>
            <a:spLocks noGrp="1"/>
          </p:cNvSpPr>
          <p:nvPr>
            <p:ph type="dt" sz="half" idx="10"/>
          </p:nvPr>
        </p:nvSpPr>
        <p:spPr/>
        <p:txBody>
          <a:bodyPr/>
          <a:lstStyle/>
          <a:p>
            <a:fld id="{4C006B2C-B457-E44B-A836-49071DFE6DB6}" type="datetimeFigureOut">
              <a:rPr lang="en-US" smtClean="0"/>
              <a:t>6/17/2025</a:t>
            </a:fld>
            <a:endParaRPr lang="en-US"/>
          </a:p>
        </p:txBody>
      </p:sp>
      <p:sp>
        <p:nvSpPr>
          <p:cNvPr id="5" name="Footer Placeholder 4">
            <a:extLst>
              <a:ext uri="{FF2B5EF4-FFF2-40B4-BE49-F238E27FC236}">
                <a16:creationId xmlns:a16="http://schemas.microsoft.com/office/drawing/2014/main" id="{A99F3A5E-C411-B999-1854-8D271C632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2BBB3E-EC4F-77F3-C523-0BC296C505BC}"/>
              </a:ext>
            </a:extLst>
          </p:cNvPr>
          <p:cNvSpPr>
            <a:spLocks noGrp="1"/>
          </p:cNvSpPr>
          <p:nvPr>
            <p:ph type="sldNum" sz="quarter" idx="12"/>
          </p:nvPr>
        </p:nvSpPr>
        <p:spPr/>
        <p:txBody>
          <a:bodyPr/>
          <a:lstStyle/>
          <a:p>
            <a:fld id="{C6777FC4-CC96-3246-A411-583B6ABBFE53}" type="slidenum">
              <a:rPr lang="en-US" smtClean="0"/>
              <a:t>‹#›</a:t>
            </a:fld>
            <a:endParaRPr lang="en-US"/>
          </a:p>
        </p:txBody>
      </p:sp>
    </p:spTree>
    <p:extLst>
      <p:ext uri="{BB962C8B-B14F-4D97-AF65-F5344CB8AC3E}">
        <p14:creationId xmlns:p14="http://schemas.microsoft.com/office/powerpoint/2010/main" val="3759361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4D2AC-FBD2-7A0C-1715-A43082B755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C5AB814-5A8E-2F66-D705-41D33C9AB9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06334B4-F693-E590-A054-A44989A860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006B2C-B457-E44B-A836-49071DFE6DB6}" type="datetimeFigureOut">
              <a:rPr lang="en-US" smtClean="0"/>
              <a:t>6/17/2025</a:t>
            </a:fld>
            <a:endParaRPr lang="en-US"/>
          </a:p>
        </p:txBody>
      </p:sp>
      <p:sp>
        <p:nvSpPr>
          <p:cNvPr id="5" name="Footer Placeholder 4">
            <a:extLst>
              <a:ext uri="{FF2B5EF4-FFF2-40B4-BE49-F238E27FC236}">
                <a16:creationId xmlns:a16="http://schemas.microsoft.com/office/drawing/2014/main" id="{B7C0A061-CDF1-E4B0-7CF0-CCE8883295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D6D44A-00B3-155D-8504-65440E8082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777FC4-CC96-3246-A411-583B6ABBFE53}" type="slidenum">
              <a:rPr lang="en-US" smtClean="0"/>
              <a:t>‹#›</a:t>
            </a:fld>
            <a:endParaRPr lang="en-US"/>
          </a:p>
        </p:txBody>
      </p:sp>
    </p:spTree>
    <p:extLst>
      <p:ext uri="{BB962C8B-B14F-4D97-AF65-F5344CB8AC3E}">
        <p14:creationId xmlns:p14="http://schemas.microsoft.com/office/powerpoint/2010/main" val="1260814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99C35-C98A-C1B7-CEC6-03D315B7EA60}"/>
              </a:ext>
            </a:extLst>
          </p:cNvPr>
          <p:cNvSpPr>
            <a:spLocks noGrp="1"/>
          </p:cNvSpPr>
          <p:nvPr>
            <p:ph type="title"/>
          </p:nvPr>
        </p:nvSpPr>
        <p:spPr/>
        <p:txBody>
          <a:bodyPr/>
          <a:lstStyle/>
          <a:p>
            <a:endParaRPr lang="en-US"/>
          </a:p>
        </p:txBody>
      </p:sp>
      <p:pic>
        <p:nvPicPr>
          <p:cNvPr id="6" name="Content Placeholder 5" descr="A person smiling with a group of people&#10;&#10;Description automatically generated">
            <a:extLst>
              <a:ext uri="{FF2B5EF4-FFF2-40B4-BE49-F238E27FC236}">
                <a16:creationId xmlns:a16="http://schemas.microsoft.com/office/drawing/2014/main" id="{995963E9-4185-A643-C3DD-A5ABF41E797F}"/>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2152683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DFBAE86F-ECFE-4757-C51A-0AD876BED703}"/>
              </a:ext>
            </a:extLst>
          </p:cNvPr>
          <p:cNvSpPr txBox="1"/>
          <p:nvPr/>
        </p:nvSpPr>
        <p:spPr>
          <a:xfrm>
            <a:off x="433633" y="593889"/>
            <a:ext cx="4392891" cy="984885"/>
          </a:xfrm>
          <a:prstGeom prst="rect">
            <a:avLst/>
          </a:prstGeom>
          <a:noFill/>
        </p:spPr>
        <p:txBody>
          <a:bodyPr wrap="square" rtlCol="0">
            <a:spAutoFit/>
          </a:bodyPr>
          <a:lstStyle/>
          <a:p>
            <a:pPr algn="l" rtl="0" fontAlgn="base"/>
            <a:r>
              <a:rPr lang="en-US" sz="3200" b="1" i="1" u="none" strike="noStrike" dirty="0">
                <a:solidFill>
                  <a:srgbClr val="000000"/>
                </a:solidFill>
                <a:effectLst/>
                <a:latin typeface="Omnes SemiBold" pitchFamily="2" charset="0"/>
              </a:rPr>
              <a:t>Key Highlights </a:t>
            </a:r>
          </a:p>
          <a:p>
            <a:pPr algn="l" rtl="0" fontAlgn="base"/>
            <a:r>
              <a:rPr lang="en-US" sz="2600" b="1" i="1" u="none" strike="noStrike" dirty="0">
                <a:solidFill>
                  <a:srgbClr val="000000"/>
                </a:solidFill>
                <a:effectLst/>
                <a:latin typeface="Omnes SemiBold" pitchFamily="2" charset="0"/>
              </a:rPr>
              <a:t>July 2024 – June 2025</a:t>
            </a:r>
            <a:endParaRPr lang="en-US" sz="2600" b="0" i="0" dirty="0">
              <a:solidFill>
                <a:srgbClr val="000000"/>
              </a:solidFill>
              <a:effectLst/>
              <a:latin typeface="Omnes SemiBold" pitchFamily="2" charset="0"/>
            </a:endParaRPr>
          </a:p>
        </p:txBody>
      </p:sp>
      <p:sp>
        <p:nvSpPr>
          <p:cNvPr id="4" name="TextBox 3">
            <a:extLst>
              <a:ext uri="{FF2B5EF4-FFF2-40B4-BE49-F238E27FC236}">
                <a16:creationId xmlns:a16="http://schemas.microsoft.com/office/drawing/2014/main" id="{4240C8A8-82CB-F7CE-5034-7B1B3070E417}"/>
              </a:ext>
            </a:extLst>
          </p:cNvPr>
          <p:cNvSpPr txBox="1"/>
          <p:nvPr/>
        </p:nvSpPr>
        <p:spPr>
          <a:xfrm>
            <a:off x="433633" y="2115315"/>
            <a:ext cx="11462994" cy="3139321"/>
          </a:xfrm>
          <a:prstGeom prst="rect">
            <a:avLst/>
          </a:prstGeom>
          <a:noFill/>
        </p:spPr>
        <p:txBody>
          <a:bodyPr wrap="squar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rPr>
              <a:t>Leading:</a:t>
            </a:r>
          </a:p>
          <a:p>
            <a:pPr marL="285750" indent="-285750">
              <a:buFont typeface="Arial" panose="020B0604020202020204" pitchFamily="34" charset="0"/>
              <a:buChar char="•"/>
            </a:pPr>
            <a:r>
              <a:rPr lang="en-NZ" dirty="0"/>
              <a:t>Cobden NPS developed</a:t>
            </a:r>
          </a:p>
          <a:p>
            <a:pPr marL="285750" indent="-285750">
              <a:buFont typeface="Arial" panose="020B0604020202020204" pitchFamily="34" charset="0"/>
              <a:buChar char="•"/>
            </a:pPr>
            <a:r>
              <a:rPr lang="en-NZ" dirty="0"/>
              <a:t>Long Term Plan submission completed</a:t>
            </a:r>
          </a:p>
          <a:p>
            <a:pPr marL="285750" indent="-285750">
              <a:buFont typeface="Arial" panose="020B0604020202020204" pitchFamily="34" charset="0"/>
              <a:buChar char="•"/>
            </a:pPr>
            <a:r>
              <a:rPr lang="en-NZ" dirty="0"/>
              <a:t>Region Wide Spaces and Places review facilitated in partnership with GDC and stakeholders</a:t>
            </a:r>
          </a:p>
          <a:p>
            <a:pPr marL="285750" indent="-285750">
              <a:buFont typeface="Arial" panose="020B0604020202020204" pitchFamily="34" charset="0"/>
              <a:buChar char="•"/>
            </a:pPr>
            <a:r>
              <a:rPr lang="en-NZ" dirty="0"/>
              <a:t>West Coast Emergency management collaboration</a:t>
            </a:r>
          </a:p>
          <a:p>
            <a:pPr marL="285750" indent="-285750">
              <a:buFont typeface="Arial" panose="020B0604020202020204" pitchFamily="34" charset="0"/>
              <a:buChar char="•"/>
            </a:pPr>
            <a:r>
              <a:rPr lang="en-NZ" dirty="0"/>
              <a:t>Facilitation and activation of PARS strategy recommendations</a:t>
            </a:r>
          </a:p>
          <a:p>
            <a:pPr marL="742950" lvl="1" indent="-285750">
              <a:buFont typeface="Arial" panose="020B0604020202020204" pitchFamily="34" charset="0"/>
              <a:buChar char="•"/>
            </a:pPr>
            <a:r>
              <a:rPr lang="en-NZ" dirty="0"/>
              <a:t>	Coordination of Westland Rec Centre Users Group</a:t>
            </a:r>
          </a:p>
          <a:p>
            <a:pPr marL="742950" lvl="1" indent="-285750">
              <a:buFont typeface="Arial" panose="020B0604020202020204" pitchFamily="34" charset="0"/>
              <a:buChar char="•"/>
            </a:pPr>
            <a:r>
              <a:rPr lang="en-NZ" dirty="0"/>
              <a:t>	Facilitation of shared spaces for Football</a:t>
            </a:r>
          </a:p>
          <a:p>
            <a:pPr marL="742950" lvl="1" indent="-285750">
              <a:buFont typeface="Arial" panose="020B0604020202020204" pitchFamily="34" charset="0"/>
              <a:buChar char="•"/>
            </a:pPr>
            <a:r>
              <a:rPr lang="en-NZ" dirty="0"/>
              <a:t>	Facilitation of a collaborative submission to LTP</a:t>
            </a:r>
          </a:p>
          <a:p>
            <a:pPr marL="285750" indent="-285750">
              <a:buFont typeface="Arial" panose="020B0604020202020204" pitchFamily="34" charset="0"/>
              <a:buChar char="•"/>
            </a:pPr>
            <a:r>
              <a:rPr lang="en-NZ" dirty="0"/>
              <a:t>Supported planning of Annual West Coast Sports Awards</a:t>
            </a:r>
          </a:p>
          <a:p>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347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169682"/>
            <a:ext cx="12192000" cy="6858000"/>
          </a:xfrm>
        </p:spPr>
      </p:pic>
      <p:pic>
        <p:nvPicPr>
          <p:cNvPr id="5" name="Picture 4">
            <a:extLst>
              <a:ext uri="{FF2B5EF4-FFF2-40B4-BE49-F238E27FC236}">
                <a16:creationId xmlns:a16="http://schemas.microsoft.com/office/drawing/2014/main" id="{5488067B-9A98-7772-664C-06F8CA2AF3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995010" y="1390947"/>
            <a:ext cx="3975735" cy="2982595"/>
          </a:xfrm>
          <a:prstGeom prst="rect">
            <a:avLst/>
          </a:prstGeom>
          <a:noFill/>
          <a:ln>
            <a:noFill/>
          </a:ln>
        </p:spPr>
      </p:pic>
    </p:spTree>
    <p:extLst>
      <p:ext uri="{BB962C8B-B14F-4D97-AF65-F5344CB8AC3E}">
        <p14:creationId xmlns:p14="http://schemas.microsoft.com/office/powerpoint/2010/main" val="586407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DFBAE86F-ECFE-4757-C51A-0AD876BED703}"/>
              </a:ext>
            </a:extLst>
          </p:cNvPr>
          <p:cNvSpPr txBox="1"/>
          <p:nvPr/>
        </p:nvSpPr>
        <p:spPr>
          <a:xfrm>
            <a:off x="433633" y="593889"/>
            <a:ext cx="4392891" cy="984885"/>
          </a:xfrm>
          <a:prstGeom prst="rect">
            <a:avLst/>
          </a:prstGeom>
          <a:noFill/>
        </p:spPr>
        <p:txBody>
          <a:bodyPr wrap="square" rtlCol="0">
            <a:spAutoFit/>
          </a:bodyPr>
          <a:lstStyle/>
          <a:p>
            <a:pPr algn="l" rtl="0" fontAlgn="base"/>
            <a:r>
              <a:rPr lang="en-US" sz="3200" b="1" i="1" u="none" strike="noStrike" dirty="0">
                <a:solidFill>
                  <a:srgbClr val="000000"/>
                </a:solidFill>
                <a:effectLst/>
                <a:latin typeface="Omnes SemiBold" pitchFamily="2" charset="0"/>
              </a:rPr>
              <a:t>Key Highlights </a:t>
            </a:r>
          </a:p>
          <a:p>
            <a:pPr algn="l" rtl="0" fontAlgn="base"/>
            <a:r>
              <a:rPr lang="en-US" sz="2600" b="1" i="1" u="none" strike="noStrike" dirty="0">
                <a:solidFill>
                  <a:srgbClr val="000000"/>
                </a:solidFill>
                <a:effectLst/>
                <a:latin typeface="Omnes SemiBold" pitchFamily="2" charset="0"/>
              </a:rPr>
              <a:t>July 2024 – June 2025</a:t>
            </a:r>
            <a:endParaRPr lang="en-US" sz="2600" b="0" i="0" dirty="0">
              <a:solidFill>
                <a:srgbClr val="000000"/>
              </a:solidFill>
              <a:effectLst/>
              <a:latin typeface="Omnes SemiBold" pitchFamily="2" charset="0"/>
            </a:endParaRPr>
          </a:p>
        </p:txBody>
      </p:sp>
      <p:sp>
        <p:nvSpPr>
          <p:cNvPr id="4" name="TextBox 3">
            <a:extLst>
              <a:ext uri="{FF2B5EF4-FFF2-40B4-BE49-F238E27FC236}">
                <a16:creationId xmlns:a16="http://schemas.microsoft.com/office/drawing/2014/main" id="{4240C8A8-82CB-F7CE-5034-7B1B3070E417}"/>
              </a:ext>
            </a:extLst>
          </p:cNvPr>
          <p:cNvSpPr txBox="1"/>
          <p:nvPr/>
        </p:nvSpPr>
        <p:spPr>
          <a:xfrm>
            <a:off x="433633" y="2115315"/>
            <a:ext cx="11462994" cy="1754326"/>
          </a:xfrm>
          <a:prstGeom prst="rect">
            <a:avLst/>
          </a:prstGeom>
          <a:noFill/>
        </p:spPr>
        <p:txBody>
          <a:bodyPr wrap="squar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rPr>
              <a:t>Strengthening and Enabling:</a:t>
            </a:r>
          </a:p>
          <a:p>
            <a:pPr marL="285750" indent="-285750">
              <a:buFont typeface="Arial" panose="020B0604020202020204" pitchFamily="34" charset="0"/>
              <a:buChar char="•"/>
            </a:pPr>
            <a:r>
              <a:rPr lang="en-NZ" dirty="0"/>
              <a:t>Facilitated Coach Development workshops alongside secondary schools and community organisations</a:t>
            </a:r>
          </a:p>
          <a:p>
            <a:pPr marL="285750" indent="-285750">
              <a:buFont typeface="Arial" panose="020B0604020202020204" pitchFamily="34" charset="0"/>
              <a:buChar char="•"/>
            </a:pPr>
            <a:r>
              <a:rPr lang="en-NZ" dirty="0"/>
              <a:t>Capability build of sector leads</a:t>
            </a:r>
          </a:p>
          <a:p>
            <a:pPr marL="285750" indent="-285750">
              <a:buFont typeface="Arial" panose="020B0604020202020204" pitchFamily="34" charset="0"/>
              <a:buChar char="•"/>
            </a:pPr>
            <a:r>
              <a:rPr lang="en-NZ" dirty="0"/>
              <a:t>Delivered Physical Activity Leaders Programme in Primary Schools </a:t>
            </a:r>
          </a:p>
          <a:p>
            <a:pPr marL="285750" indent="-285750">
              <a:buFont typeface="Arial" panose="020B0604020202020204" pitchFamily="34" charset="0"/>
              <a:buChar char="•"/>
            </a:pPr>
            <a:r>
              <a:rPr lang="en-NZ" dirty="0"/>
              <a:t>Strength and Balance Programme partnerships</a:t>
            </a:r>
          </a:p>
          <a:p>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0562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pic>
        <p:nvPicPr>
          <p:cNvPr id="5" name="Picture 4">
            <a:extLst>
              <a:ext uri="{FF2B5EF4-FFF2-40B4-BE49-F238E27FC236}">
                <a16:creationId xmlns:a16="http://schemas.microsoft.com/office/drawing/2014/main" id="{DBE44778-F7FE-89F0-5160-9C249647D9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9685" y="1794510"/>
            <a:ext cx="7072630" cy="3268980"/>
          </a:xfrm>
          <a:prstGeom prst="rect">
            <a:avLst/>
          </a:prstGeom>
          <a:noFill/>
          <a:ln>
            <a:noFill/>
          </a:ln>
        </p:spPr>
      </p:pic>
    </p:spTree>
    <p:extLst>
      <p:ext uri="{BB962C8B-B14F-4D97-AF65-F5344CB8AC3E}">
        <p14:creationId xmlns:p14="http://schemas.microsoft.com/office/powerpoint/2010/main" val="3009231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DFBAE86F-ECFE-4757-C51A-0AD876BED703}"/>
              </a:ext>
            </a:extLst>
          </p:cNvPr>
          <p:cNvSpPr txBox="1"/>
          <p:nvPr/>
        </p:nvSpPr>
        <p:spPr>
          <a:xfrm>
            <a:off x="433633" y="593889"/>
            <a:ext cx="4392891" cy="984885"/>
          </a:xfrm>
          <a:prstGeom prst="rect">
            <a:avLst/>
          </a:prstGeom>
          <a:noFill/>
        </p:spPr>
        <p:txBody>
          <a:bodyPr wrap="square" rtlCol="0">
            <a:spAutoFit/>
          </a:bodyPr>
          <a:lstStyle/>
          <a:p>
            <a:pPr algn="l" rtl="0" fontAlgn="base"/>
            <a:r>
              <a:rPr lang="en-US" sz="3200" b="1" i="1" u="none" strike="noStrike" dirty="0">
                <a:solidFill>
                  <a:srgbClr val="000000"/>
                </a:solidFill>
                <a:effectLst/>
                <a:latin typeface="Omnes SemiBold" pitchFamily="2" charset="0"/>
              </a:rPr>
              <a:t>Key Highlights </a:t>
            </a:r>
          </a:p>
          <a:p>
            <a:pPr algn="l" rtl="0" fontAlgn="base"/>
            <a:r>
              <a:rPr lang="en-US" sz="2600" b="1" i="1" u="none" strike="noStrike" dirty="0">
                <a:solidFill>
                  <a:srgbClr val="000000"/>
                </a:solidFill>
                <a:effectLst/>
                <a:latin typeface="Omnes SemiBold" pitchFamily="2" charset="0"/>
              </a:rPr>
              <a:t>July 2024 – June 2025</a:t>
            </a:r>
            <a:endParaRPr lang="en-US" sz="2600" b="0" i="0" dirty="0">
              <a:solidFill>
                <a:srgbClr val="000000"/>
              </a:solidFill>
              <a:effectLst/>
              <a:latin typeface="Omnes SemiBold" pitchFamily="2" charset="0"/>
            </a:endParaRPr>
          </a:p>
        </p:txBody>
      </p:sp>
      <p:sp>
        <p:nvSpPr>
          <p:cNvPr id="4" name="TextBox 3">
            <a:extLst>
              <a:ext uri="{FF2B5EF4-FFF2-40B4-BE49-F238E27FC236}">
                <a16:creationId xmlns:a16="http://schemas.microsoft.com/office/drawing/2014/main" id="{4240C8A8-82CB-F7CE-5034-7B1B3070E417}"/>
              </a:ext>
            </a:extLst>
          </p:cNvPr>
          <p:cNvSpPr txBox="1"/>
          <p:nvPr/>
        </p:nvSpPr>
        <p:spPr>
          <a:xfrm>
            <a:off x="433633" y="2115315"/>
            <a:ext cx="11462994" cy="3139321"/>
          </a:xfrm>
          <a:prstGeom prst="rect">
            <a:avLst/>
          </a:prstGeom>
          <a:noFill/>
        </p:spPr>
        <p:txBody>
          <a:bodyPr wrap="squar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rPr>
              <a:t>Providing and Delivering:</a:t>
            </a:r>
          </a:p>
          <a:p>
            <a:pPr marL="285750" indent="-285750">
              <a:buFont typeface="Arial" panose="020B0604020202020204" pitchFamily="34" charset="0"/>
              <a:buChar char="•"/>
            </a:pPr>
            <a:r>
              <a:rPr lang="en-NZ" dirty="0"/>
              <a:t>TMAA funding 2024/25</a:t>
            </a:r>
          </a:p>
          <a:p>
            <a:pPr marL="742950" lvl="1" indent="-285750">
              <a:buFont typeface="Arial" panose="020B0604020202020204" pitchFamily="34" charset="0"/>
              <a:buChar char="•"/>
            </a:pPr>
            <a:r>
              <a:rPr lang="en-NZ" dirty="0"/>
              <a:t>$136,608</a:t>
            </a:r>
          </a:p>
          <a:p>
            <a:pPr marL="742950" lvl="1" indent="-285750">
              <a:buFont typeface="Arial" panose="020B0604020202020204" pitchFamily="34" charset="0"/>
              <a:buChar char="•"/>
            </a:pPr>
            <a:r>
              <a:rPr lang="en-NZ" dirty="0"/>
              <a:t>15 organisations</a:t>
            </a:r>
          </a:p>
          <a:p>
            <a:pPr marL="285750" indent="-285750">
              <a:buFont typeface="Arial" panose="020B0604020202020204" pitchFamily="34" charset="0"/>
              <a:buChar char="•"/>
            </a:pPr>
            <a:r>
              <a:rPr lang="en-NZ" dirty="0"/>
              <a:t>Festival days and coordination support</a:t>
            </a:r>
          </a:p>
          <a:p>
            <a:pPr marL="285750" indent="-285750">
              <a:buFont typeface="Arial" panose="020B0604020202020204" pitchFamily="34" charset="0"/>
              <a:buChar char="•"/>
            </a:pPr>
            <a:r>
              <a:rPr lang="en-NZ" dirty="0"/>
              <a:t>Cobden Neighbourhood Play System report advocacy/activations</a:t>
            </a:r>
          </a:p>
          <a:p>
            <a:pPr marL="742950" lvl="1" indent="-285750">
              <a:buFont typeface="Arial" panose="020B0604020202020204" pitchFamily="34" charset="0"/>
              <a:buChar char="•"/>
            </a:pPr>
            <a:r>
              <a:rPr lang="en-NZ" dirty="0"/>
              <a:t>Beach access project</a:t>
            </a:r>
          </a:p>
          <a:p>
            <a:pPr marL="742950" lvl="1" indent="-285750">
              <a:buFont typeface="Arial" panose="020B0604020202020204" pitchFamily="34" charset="0"/>
              <a:buChar char="•"/>
            </a:pPr>
            <a:r>
              <a:rPr lang="en-NZ" dirty="0"/>
              <a:t>Richmond Street Playground upgrade</a:t>
            </a:r>
          </a:p>
          <a:p>
            <a:pPr marL="742950" lvl="1" indent="-285750">
              <a:buFont typeface="Arial" panose="020B0604020202020204" pitchFamily="34" charset="0"/>
              <a:buChar char="•"/>
            </a:pPr>
            <a:r>
              <a:rPr lang="en-NZ" dirty="0"/>
              <a:t>Water safety surf lifesaving school support</a:t>
            </a:r>
          </a:p>
          <a:p>
            <a:pPr marL="742950" lvl="1" indent="-285750">
              <a:buFont typeface="Arial" panose="020B0604020202020204" pitchFamily="34" charset="0"/>
              <a:buChar char="•"/>
            </a:pPr>
            <a:r>
              <a:rPr lang="en-NZ" dirty="0"/>
              <a:t>Footpath enhancement</a:t>
            </a:r>
          </a:p>
          <a:p>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7361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pic>
        <p:nvPicPr>
          <p:cNvPr id="9" name="Picture 8" descr="No photo description available.">
            <a:extLst>
              <a:ext uri="{FF2B5EF4-FFF2-40B4-BE49-F238E27FC236}">
                <a16:creationId xmlns:a16="http://schemas.microsoft.com/office/drawing/2014/main" id="{9BCCB8F4-D915-B1E0-EF58-785917754D4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5003" y="1213258"/>
            <a:ext cx="3771900" cy="2828925"/>
          </a:xfrm>
          <a:prstGeom prst="rect">
            <a:avLst/>
          </a:prstGeom>
          <a:noFill/>
          <a:ln>
            <a:noFill/>
          </a:ln>
        </p:spPr>
      </p:pic>
    </p:spTree>
    <p:extLst>
      <p:ext uri="{BB962C8B-B14F-4D97-AF65-F5344CB8AC3E}">
        <p14:creationId xmlns:p14="http://schemas.microsoft.com/office/powerpoint/2010/main" val="3108781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DFBAE86F-ECFE-4757-C51A-0AD876BED703}"/>
              </a:ext>
            </a:extLst>
          </p:cNvPr>
          <p:cNvSpPr txBox="1"/>
          <p:nvPr/>
        </p:nvSpPr>
        <p:spPr>
          <a:xfrm>
            <a:off x="433633" y="593889"/>
            <a:ext cx="4392891" cy="1077218"/>
          </a:xfrm>
          <a:prstGeom prst="rect">
            <a:avLst/>
          </a:prstGeom>
          <a:noFill/>
        </p:spPr>
        <p:txBody>
          <a:bodyPr wrap="square" rtlCol="0">
            <a:spAutoFit/>
          </a:bodyPr>
          <a:lstStyle/>
          <a:p>
            <a:pPr algn="l" rtl="0" fontAlgn="base"/>
            <a:r>
              <a:rPr lang="en-US" sz="3200" b="1" i="1" u="none" strike="noStrike">
                <a:solidFill>
                  <a:srgbClr val="000000"/>
                </a:solidFill>
                <a:effectLst/>
                <a:latin typeface="Omnes SemiBold" pitchFamily="2" charset="0"/>
              </a:rPr>
              <a:t>Impacts </a:t>
            </a:r>
          </a:p>
          <a:p>
            <a:pPr algn="l" rtl="0" fontAlgn="base"/>
            <a:r>
              <a:rPr lang="en-US" sz="3200" b="1" i="1" u="none" strike="noStrike">
                <a:solidFill>
                  <a:srgbClr val="000000"/>
                </a:solidFill>
                <a:effectLst/>
                <a:latin typeface="Omnes SemiBold" pitchFamily="2" charset="0"/>
              </a:rPr>
              <a:t>July 2024-June 2025</a:t>
            </a:r>
            <a:endParaRPr lang="en-US" sz="3200" b="0" i="0" dirty="0">
              <a:solidFill>
                <a:srgbClr val="000000"/>
              </a:solidFill>
              <a:effectLst/>
              <a:latin typeface="Omnes SemiBold" pitchFamily="2" charset="0"/>
            </a:endParaRPr>
          </a:p>
        </p:txBody>
      </p:sp>
      <p:sp>
        <p:nvSpPr>
          <p:cNvPr id="4" name="TextBox 3">
            <a:extLst>
              <a:ext uri="{FF2B5EF4-FFF2-40B4-BE49-F238E27FC236}">
                <a16:creationId xmlns:a16="http://schemas.microsoft.com/office/drawing/2014/main" id="{4240C8A8-82CB-F7CE-5034-7B1B3070E417}"/>
              </a:ext>
            </a:extLst>
          </p:cNvPr>
          <p:cNvSpPr txBox="1"/>
          <p:nvPr/>
        </p:nvSpPr>
        <p:spPr>
          <a:xfrm>
            <a:off x="433633" y="1894788"/>
            <a:ext cx="11462994" cy="3416320"/>
          </a:xfrm>
          <a:prstGeom prst="rect">
            <a:avLst/>
          </a:prstGeom>
          <a:noFill/>
        </p:spPr>
        <p:txBody>
          <a:bodyPr wrap="square" rtlCol="0">
            <a:spAutoFit/>
          </a:bodyPr>
          <a:lstStyle/>
          <a:p>
            <a:r>
              <a:rPr lang="en-NZ" dirty="0">
                <a:latin typeface="Calibri" panose="020F0502020204030204" pitchFamily="34" charset="0"/>
                <a:ea typeface="Calibri" panose="020F0502020204030204" pitchFamily="34" charset="0"/>
                <a:cs typeface="Calibri" panose="020F0502020204030204" pitchFamily="34" charset="0"/>
              </a:rPr>
              <a:t>Cobden NPS</a:t>
            </a:r>
          </a:p>
          <a:p>
            <a:pPr marL="285750" indent="-285750">
              <a:buFont typeface="Arial" panose="020B0604020202020204" pitchFamily="34" charset="0"/>
              <a:buChar char="•"/>
            </a:pPr>
            <a:r>
              <a:rPr lang="en-NZ" dirty="0">
                <a:latin typeface="Calibri" panose="020F0502020204030204" pitchFamily="34" charset="0"/>
                <a:ea typeface="Calibri" panose="020F0502020204030204" pitchFamily="34" charset="0"/>
                <a:cs typeface="Calibri" panose="020F0502020204030204" pitchFamily="34" charset="0"/>
              </a:rPr>
              <a:t>Review of playgrounds has empowered Cobden Community Group to explore funding partnerships to enhance existing facilities.</a:t>
            </a:r>
          </a:p>
          <a:p>
            <a:pPr marL="285750" indent="-285750">
              <a:buFont typeface="Arial" panose="020B0604020202020204" pitchFamily="34" charset="0"/>
              <a:buChar char="•"/>
            </a:pPr>
            <a:r>
              <a:rPr lang="en-NZ" dirty="0">
                <a:latin typeface="Calibri" panose="020F0502020204030204" pitchFamily="34" charset="0"/>
                <a:ea typeface="Calibri" panose="020F0502020204030204" pitchFamily="34" charset="0"/>
                <a:cs typeface="Calibri" panose="020F0502020204030204" pitchFamily="34" charset="0"/>
              </a:rPr>
              <a:t>Development and roll out of Wayfinding project</a:t>
            </a:r>
          </a:p>
          <a:p>
            <a:pPr marL="285750" indent="-285750">
              <a:buFont typeface="Arial" panose="020B0604020202020204" pitchFamily="34" charset="0"/>
              <a:buChar char="•"/>
            </a:pPr>
            <a:r>
              <a:rPr lang="en-NZ" dirty="0">
                <a:latin typeface="Calibri" panose="020F0502020204030204" pitchFamily="34" charset="0"/>
                <a:ea typeface="Calibri" panose="020F0502020204030204" pitchFamily="34" charset="0"/>
                <a:cs typeface="Calibri" panose="020F0502020204030204" pitchFamily="34" charset="0"/>
              </a:rPr>
              <a:t>Stencils within the school will provide diversified play opportunities for tamariki.</a:t>
            </a:r>
          </a:p>
          <a:p>
            <a:pPr marL="285750" indent="-285750">
              <a:buFont typeface="Arial" panose="020B0604020202020204" pitchFamily="34" charset="0"/>
              <a:buChar char="•"/>
            </a:pPr>
            <a:r>
              <a:rPr lang="en-NZ" dirty="0">
                <a:latin typeface="Calibri" panose="020F0502020204030204" pitchFamily="34" charset="0"/>
                <a:ea typeface="Calibri" panose="020F0502020204030204" pitchFamily="34" charset="0"/>
                <a:cs typeface="Calibri" panose="020F0502020204030204" pitchFamily="34" charset="0"/>
              </a:rPr>
              <a:t>Cobden Community Group Submission to Council LTP 2025-34 informed by findings from NPS, particularly around infrastructure such as footpaths</a:t>
            </a:r>
          </a:p>
          <a:p>
            <a:pPr marL="285750" indent="-285750">
              <a:buFont typeface="Arial" panose="020B0604020202020204" pitchFamily="34" charset="0"/>
              <a:buChar char="•"/>
            </a:pPr>
            <a:r>
              <a:rPr lang="en-NZ" dirty="0">
                <a:latin typeface="Calibri" panose="020F0502020204030204" pitchFamily="34" charset="0"/>
                <a:ea typeface="Calibri" panose="020F0502020204030204" pitchFamily="34" charset="0"/>
                <a:cs typeface="Calibri" panose="020F0502020204030204" pitchFamily="34" charset="0"/>
              </a:rPr>
              <a:t>Opportunity to explore temporary pilot to reopen school gates outside of school hours as a result of work done in partnership with Cobden Community Group</a:t>
            </a:r>
          </a:p>
          <a:p>
            <a:endParaRPr lang="en-NZ" dirty="0">
              <a:latin typeface="Calibri" panose="020F0502020204030204" pitchFamily="34" charset="0"/>
              <a:ea typeface="Calibri" panose="020F0502020204030204" pitchFamily="34" charset="0"/>
              <a:cs typeface="Calibri" panose="020F0502020204030204" pitchFamily="34" charset="0"/>
            </a:endParaRPr>
          </a:p>
          <a:p>
            <a:endParaRPr lang="en-NZ" dirty="0">
              <a:latin typeface="Calibri" panose="020F0502020204030204" pitchFamily="34" charset="0"/>
              <a:ea typeface="Calibri" panose="020F0502020204030204" pitchFamily="34" charset="0"/>
              <a:cs typeface="Calibri" panose="020F0502020204030204" pitchFamily="34" charset="0"/>
            </a:endParaRPr>
          </a:p>
          <a:p>
            <a:endParaRPr lang="en-NZ"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1879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DFBAE86F-ECFE-4757-C51A-0AD876BED703}"/>
              </a:ext>
            </a:extLst>
          </p:cNvPr>
          <p:cNvSpPr txBox="1"/>
          <p:nvPr/>
        </p:nvSpPr>
        <p:spPr>
          <a:xfrm>
            <a:off x="433633" y="593889"/>
            <a:ext cx="4392891" cy="584775"/>
          </a:xfrm>
          <a:prstGeom prst="rect">
            <a:avLst/>
          </a:prstGeom>
          <a:noFill/>
        </p:spPr>
        <p:txBody>
          <a:bodyPr wrap="square" rtlCol="0">
            <a:spAutoFit/>
          </a:bodyPr>
          <a:lstStyle/>
          <a:p>
            <a:pPr algn="l" rtl="0" fontAlgn="base"/>
            <a:r>
              <a:rPr lang="en-US" sz="3200" b="1" i="1" u="none" strike="noStrike" dirty="0">
                <a:solidFill>
                  <a:srgbClr val="000000"/>
                </a:solidFill>
                <a:effectLst/>
                <a:latin typeface="Omnes SemiBold" pitchFamily="2" charset="0"/>
              </a:rPr>
              <a:t>Impact</a:t>
            </a:r>
            <a:endParaRPr lang="en-US" sz="3200" b="0" i="0" dirty="0">
              <a:solidFill>
                <a:srgbClr val="000000"/>
              </a:solidFill>
              <a:effectLst/>
              <a:latin typeface="Omnes SemiBold" pitchFamily="2" charset="0"/>
            </a:endParaRPr>
          </a:p>
        </p:txBody>
      </p:sp>
      <p:sp>
        <p:nvSpPr>
          <p:cNvPr id="4" name="TextBox 3">
            <a:extLst>
              <a:ext uri="{FF2B5EF4-FFF2-40B4-BE49-F238E27FC236}">
                <a16:creationId xmlns:a16="http://schemas.microsoft.com/office/drawing/2014/main" id="{4240C8A8-82CB-F7CE-5034-7B1B3070E417}"/>
              </a:ext>
            </a:extLst>
          </p:cNvPr>
          <p:cNvSpPr txBox="1"/>
          <p:nvPr/>
        </p:nvSpPr>
        <p:spPr>
          <a:xfrm>
            <a:off x="433633" y="1894788"/>
            <a:ext cx="11462994" cy="3139321"/>
          </a:xfrm>
          <a:prstGeom prst="rect">
            <a:avLst/>
          </a:prstGeom>
          <a:noFill/>
        </p:spPr>
        <p:txBody>
          <a:bodyPr wrap="square" rtlCol="0">
            <a:spAutoFit/>
          </a:bodyPr>
          <a:lstStyle/>
          <a:p>
            <a:pPr algn="l" fontAlgn="base"/>
            <a:r>
              <a:rPr lang="en-US" sz="1800" b="0" i="0" dirty="0">
                <a:solidFill>
                  <a:srgbClr val="242424"/>
                </a:solidFill>
                <a:effectLst/>
                <a:latin typeface="Aptos" panose="020B0004020202020204" pitchFamily="34" charset="0"/>
              </a:rPr>
              <a:t>Kia </a:t>
            </a:r>
            <a:r>
              <a:rPr lang="en-US" sz="1800" b="0" i="0" dirty="0" err="1">
                <a:solidFill>
                  <a:srgbClr val="242424"/>
                </a:solidFill>
                <a:effectLst/>
                <a:latin typeface="Aptos" panose="020B0004020202020204" pitchFamily="34" charset="0"/>
              </a:rPr>
              <a:t>ora</a:t>
            </a:r>
            <a:r>
              <a:rPr lang="en-US" sz="1800" b="0" i="0" dirty="0">
                <a:solidFill>
                  <a:srgbClr val="242424"/>
                </a:solidFill>
                <a:effectLst/>
                <a:latin typeface="Aptos" panose="020B0004020202020204" pitchFamily="34" charset="0"/>
              </a:rPr>
              <a:t> All,</a:t>
            </a:r>
          </a:p>
          <a:p>
            <a:pPr algn="l" fontAlgn="base"/>
            <a:r>
              <a:rPr lang="en-US" sz="1800" b="0" i="0" dirty="0">
                <a:solidFill>
                  <a:srgbClr val="242424"/>
                </a:solidFill>
                <a:effectLst/>
                <a:latin typeface="Aptos" panose="020B0004020202020204" pitchFamily="34" charset="0"/>
              </a:rPr>
              <a:t>I really appreciate your acknowledgment that reopening the school grounds hinges on our ability to protect and maintain the space. </a:t>
            </a:r>
            <a:br>
              <a:rPr lang="en-US" sz="1800" b="0" i="0" dirty="0">
                <a:solidFill>
                  <a:srgbClr val="242424"/>
                </a:solidFill>
                <a:effectLst/>
                <a:latin typeface="Aptos" panose="020B0004020202020204" pitchFamily="34" charset="0"/>
              </a:rPr>
            </a:br>
            <a:r>
              <a:rPr lang="en-US" sz="1800" b="0" i="0" dirty="0">
                <a:solidFill>
                  <a:srgbClr val="242424"/>
                </a:solidFill>
                <a:effectLst/>
                <a:latin typeface="Aptos" panose="020B0004020202020204" pitchFamily="34" charset="0"/>
              </a:rPr>
              <a:t>I also want to mihi to you and the Cobden Community Group for the sheer scale of mahi already underway. That list of initiatives is incredibly impressive and speaks volumes about the momentum that’s building within the </a:t>
            </a:r>
            <a:r>
              <a:rPr lang="en-US" sz="1800" b="0" i="0" dirty="0" err="1">
                <a:solidFill>
                  <a:srgbClr val="242424"/>
                </a:solidFill>
                <a:effectLst/>
                <a:latin typeface="Aptos" panose="020B0004020202020204" pitchFamily="34" charset="0"/>
              </a:rPr>
              <a:t>hapori</a:t>
            </a:r>
            <a:r>
              <a:rPr lang="en-US" sz="1800" b="0" i="0" dirty="0">
                <a:solidFill>
                  <a:srgbClr val="242424"/>
                </a:solidFill>
                <a:effectLst/>
                <a:latin typeface="Aptos" panose="020B0004020202020204" pitchFamily="34" charset="0"/>
              </a:rPr>
              <a:t>. From the Richmond Street upgrade to the Way-finding project, and the wider aspirations around housing, play, and safety—it’s clear there’s a lot of positive change happening, and Cobden is really lifting.</a:t>
            </a:r>
          </a:p>
          <a:p>
            <a:pPr algn="l" fontAlgn="base"/>
            <a:r>
              <a:rPr lang="en-US" sz="1800" b="0" i="0" dirty="0" err="1">
                <a:solidFill>
                  <a:srgbClr val="242424"/>
                </a:solidFill>
                <a:effectLst/>
                <a:latin typeface="Aptos" panose="020B0004020202020204" pitchFamily="34" charset="0"/>
              </a:rPr>
              <a:t>Ngā</a:t>
            </a:r>
            <a:r>
              <a:rPr lang="en-US" sz="1800" b="0" i="0" dirty="0">
                <a:solidFill>
                  <a:srgbClr val="242424"/>
                </a:solidFill>
                <a:effectLst/>
                <a:latin typeface="Aptos" panose="020B0004020202020204" pitchFamily="34" charset="0"/>
              </a:rPr>
              <a:t> mihi </a:t>
            </a:r>
            <a:r>
              <a:rPr lang="en-US" sz="1800" b="0" i="0" dirty="0" err="1">
                <a:solidFill>
                  <a:srgbClr val="242424"/>
                </a:solidFill>
                <a:effectLst/>
                <a:latin typeface="Aptos" panose="020B0004020202020204" pitchFamily="34" charset="0"/>
              </a:rPr>
              <a:t>nui</a:t>
            </a:r>
            <a:endParaRPr lang="en-US" sz="1800" b="0" i="0" dirty="0">
              <a:solidFill>
                <a:srgbClr val="242424"/>
              </a:solidFill>
              <a:effectLst/>
              <a:latin typeface="Aptos" panose="020B0004020202020204" pitchFamily="34" charset="0"/>
            </a:endParaRPr>
          </a:p>
          <a:p>
            <a:pPr algn="l" fontAlgn="base"/>
            <a:r>
              <a:rPr lang="en-US" sz="1800" b="0" i="0" dirty="0" err="1">
                <a:solidFill>
                  <a:srgbClr val="242424"/>
                </a:solidFill>
                <a:effectLst/>
                <a:latin typeface="Aptos" panose="020B0004020202020204" pitchFamily="34" charset="0"/>
              </a:rPr>
              <a:t>Noula</a:t>
            </a:r>
            <a:r>
              <a:rPr lang="en-US" sz="1800" b="0" i="0" dirty="0">
                <a:solidFill>
                  <a:srgbClr val="242424"/>
                </a:solidFill>
                <a:effectLst/>
                <a:latin typeface="Aptos" panose="020B0004020202020204" pitchFamily="34" charset="0"/>
              </a:rPr>
              <a:t> Markham</a:t>
            </a:r>
          </a:p>
          <a:p>
            <a:pPr algn="l" fontAlgn="base"/>
            <a:r>
              <a:rPr lang="en-US" sz="1800" b="0" i="0" dirty="0" err="1">
                <a:solidFill>
                  <a:srgbClr val="242424"/>
                </a:solidFill>
                <a:effectLst/>
                <a:latin typeface="Aptos" panose="020B0004020202020204" pitchFamily="34" charset="0"/>
              </a:rPr>
              <a:t>Tumuaki</a:t>
            </a:r>
            <a:endParaRPr lang="en-US" sz="1800" b="0" i="0" dirty="0">
              <a:solidFill>
                <a:srgbClr val="242424"/>
              </a:solidFill>
              <a:effectLst/>
              <a:latin typeface="Aptos" panose="020B0004020202020204" pitchFamily="34" charset="0"/>
            </a:endParaRPr>
          </a:p>
          <a:p>
            <a:pPr algn="l" fontAlgn="base"/>
            <a:r>
              <a:rPr lang="en-US" sz="1800" b="0" i="0" dirty="0">
                <a:solidFill>
                  <a:srgbClr val="242424"/>
                </a:solidFill>
                <a:effectLst/>
                <a:latin typeface="Aptos" panose="020B0004020202020204" pitchFamily="34" charset="0"/>
              </a:rPr>
              <a:t>Cobden School</a:t>
            </a:r>
          </a:p>
        </p:txBody>
      </p:sp>
    </p:spTree>
    <p:extLst>
      <p:ext uri="{BB962C8B-B14F-4D97-AF65-F5344CB8AC3E}">
        <p14:creationId xmlns:p14="http://schemas.microsoft.com/office/powerpoint/2010/main" val="2559515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6BEF-1049-33B4-7AB2-AB76DB9D13F2}"/>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B77CD84B-10CB-8936-D16F-45BC44DCC099}"/>
              </a:ext>
            </a:extLst>
          </p:cNvPr>
          <p:cNvSpPr txBox="1"/>
          <p:nvPr/>
        </p:nvSpPr>
        <p:spPr>
          <a:xfrm>
            <a:off x="1608368" y="398620"/>
            <a:ext cx="5620335" cy="1193212"/>
          </a:xfrm>
          <a:prstGeom prst="rect">
            <a:avLst/>
          </a:prstGeom>
          <a:noFill/>
        </p:spPr>
        <p:txBody>
          <a:bodyPr wrap="square" rtlCol="0">
            <a:spAutoFit/>
          </a:bodyPr>
          <a:lstStyle/>
          <a:p>
            <a:pPr>
              <a:lnSpc>
                <a:spcPts val="4200"/>
              </a:lnSpc>
            </a:pPr>
            <a:r>
              <a:rPr lang="en-US" sz="4800" b="1" i="1" dirty="0">
                <a:solidFill>
                  <a:schemeClr val="bg1"/>
                </a:solidFill>
                <a:latin typeface="Omnes SemiBold" pitchFamily="2" charset="77"/>
              </a:rPr>
              <a:t>Your Heading </a:t>
            </a:r>
          </a:p>
          <a:p>
            <a:pPr>
              <a:lnSpc>
                <a:spcPts val="4200"/>
              </a:lnSpc>
            </a:pPr>
            <a:r>
              <a:rPr lang="en-US" sz="4800" b="1" i="1" dirty="0">
                <a:solidFill>
                  <a:schemeClr val="bg1"/>
                </a:solidFill>
                <a:latin typeface="Omnes SemiBold" pitchFamily="2" charset="77"/>
              </a:rPr>
              <a:t>Can Go Here</a:t>
            </a:r>
          </a:p>
        </p:txBody>
      </p:sp>
      <p:pic>
        <p:nvPicPr>
          <p:cNvPr id="6" name="Content Placeholder 5" descr="A red and grey swoosh with a ball&#10;&#10;Description automatically generated">
            <a:extLst>
              <a:ext uri="{FF2B5EF4-FFF2-40B4-BE49-F238E27FC236}">
                <a16:creationId xmlns:a16="http://schemas.microsoft.com/office/drawing/2014/main" id="{E8B3DBB7-B9CA-BE80-801C-E1E06D21313A}"/>
              </a:ext>
            </a:extLst>
          </p:cNvPr>
          <p:cNvPicPr>
            <a:picLocks noGrp="1" noChangeAspect="1"/>
          </p:cNvPicPr>
          <p:nvPr>
            <p:ph idx="1"/>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DFBAE86F-ECFE-4757-C51A-0AD876BED703}"/>
              </a:ext>
            </a:extLst>
          </p:cNvPr>
          <p:cNvSpPr txBox="1"/>
          <p:nvPr/>
        </p:nvSpPr>
        <p:spPr>
          <a:xfrm>
            <a:off x="433633" y="593889"/>
            <a:ext cx="4392891" cy="584775"/>
          </a:xfrm>
          <a:prstGeom prst="rect">
            <a:avLst/>
          </a:prstGeom>
          <a:noFill/>
        </p:spPr>
        <p:txBody>
          <a:bodyPr wrap="square" rtlCol="0">
            <a:spAutoFit/>
          </a:bodyPr>
          <a:lstStyle/>
          <a:p>
            <a:pPr algn="l" rtl="0" fontAlgn="base"/>
            <a:r>
              <a:rPr lang="en-US" sz="3200" b="1" i="1" u="none" strike="noStrike" dirty="0">
                <a:solidFill>
                  <a:srgbClr val="000000"/>
                </a:solidFill>
                <a:effectLst/>
                <a:latin typeface="Omnes SemiBold" pitchFamily="2" charset="0"/>
              </a:rPr>
              <a:t>Sector Updates</a:t>
            </a:r>
            <a:endParaRPr lang="en-US" sz="3200" b="0" i="0" dirty="0">
              <a:solidFill>
                <a:srgbClr val="000000"/>
              </a:solidFill>
              <a:effectLst/>
              <a:latin typeface="Omnes SemiBold" pitchFamily="2" charset="0"/>
            </a:endParaRPr>
          </a:p>
        </p:txBody>
      </p:sp>
      <p:sp>
        <p:nvSpPr>
          <p:cNvPr id="4" name="TextBox 3">
            <a:extLst>
              <a:ext uri="{FF2B5EF4-FFF2-40B4-BE49-F238E27FC236}">
                <a16:creationId xmlns:a16="http://schemas.microsoft.com/office/drawing/2014/main" id="{4240C8A8-82CB-F7CE-5034-7B1B3070E417}"/>
              </a:ext>
            </a:extLst>
          </p:cNvPr>
          <p:cNvSpPr txBox="1"/>
          <p:nvPr/>
        </p:nvSpPr>
        <p:spPr>
          <a:xfrm>
            <a:off x="433633" y="1894788"/>
            <a:ext cx="11462994" cy="1200329"/>
          </a:xfrm>
          <a:prstGeom prst="rect">
            <a:avLst/>
          </a:prstGeom>
          <a:noFill/>
        </p:spPr>
        <p:txBody>
          <a:bodyPr wrap="square" rtlCol="0">
            <a:spAutoFit/>
          </a:bodyPr>
          <a:lstStyle/>
          <a:p>
            <a:pPr marL="285750" indent="-285750">
              <a:buFont typeface="Arial" panose="020B0604020202020204" pitchFamily="34" charset="0"/>
              <a:buChar char="•"/>
            </a:pPr>
            <a:r>
              <a:rPr lang="en-NZ" dirty="0"/>
              <a:t>Rapid Review</a:t>
            </a:r>
          </a:p>
          <a:p>
            <a:pPr marL="285750" indent="-285750">
              <a:buFont typeface="Arial" panose="020B0604020202020204" pitchFamily="34" charset="0"/>
              <a:buChar char="•"/>
            </a:pPr>
            <a:r>
              <a:rPr lang="en-NZ" dirty="0"/>
              <a:t>Active All Year Round</a:t>
            </a:r>
          </a:p>
          <a:p>
            <a:pPr marL="285750" indent="-285750">
              <a:buFont typeface="Arial" panose="020B0604020202020204" pitchFamily="34" charset="0"/>
              <a:buChar char="•"/>
            </a:pPr>
            <a:r>
              <a:rPr lang="en-NZ" dirty="0"/>
              <a:t>Budget 2025</a:t>
            </a:r>
          </a:p>
          <a:p>
            <a:pPr marL="285750" indent="-285750">
              <a:buFont typeface="Arial" panose="020B0604020202020204" pitchFamily="34" charset="0"/>
              <a:buChar char="•"/>
            </a:pPr>
            <a:r>
              <a:rPr lang="en-NZ" dirty="0"/>
              <a:t>Youth offending pilots</a:t>
            </a:r>
          </a:p>
        </p:txBody>
      </p:sp>
    </p:spTree>
    <p:extLst>
      <p:ext uri="{BB962C8B-B14F-4D97-AF65-F5344CB8AC3E}">
        <p14:creationId xmlns:p14="http://schemas.microsoft.com/office/powerpoint/2010/main" val="3136108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0E872-B191-E807-20E9-973B17186C24}"/>
              </a:ext>
            </a:extLst>
          </p:cNvPr>
          <p:cNvSpPr>
            <a:spLocks noGrp="1"/>
          </p:cNvSpPr>
          <p:nvPr>
            <p:ph type="title"/>
          </p:nvPr>
        </p:nvSpPr>
        <p:spPr/>
        <p:txBody>
          <a:bodyPr/>
          <a:lstStyle/>
          <a:p>
            <a:endParaRPr lang="en-US"/>
          </a:p>
        </p:txBody>
      </p:sp>
      <p:pic>
        <p:nvPicPr>
          <p:cNvPr id="5" name="Content Placeholder 4" descr="A group of people walking in a room&#10;&#10;Description automatically generated">
            <a:extLst>
              <a:ext uri="{FF2B5EF4-FFF2-40B4-BE49-F238E27FC236}">
                <a16:creationId xmlns:a16="http://schemas.microsoft.com/office/drawing/2014/main" id="{60252655-7B17-D48C-502A-7CF756F29FDB}"/>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190851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c4874d6-dcba-4ba5-8ed2-1aef6f8e04b2">
      <Terms xmlns="http://schemas.microsoft.com/office/infopath/2007/PartnerControls"/>
    </lcf76f155ced4ddcb4097134ff3c332f>
    <TaxCatchAll xmlns="a7c1ccf3-4dcc-4c9f-9d10-e82d84493989" xsi:nil="true"/>
    <SharedWithUsers xmlns="a7c1ccf3-4dcc-4c9f-9d10-e82d84493989">
      <UserInfo>
        <DisplayName>Charlotte Wood</DisplayName>
        <AccountId>95</AccountId>
        <AccountType/>
      </UserInfo>
      <UserInfo>
        <DisplayName>Andrew Currie</DisplayName>
        <AccountId>110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89AC652B733442811CF120DD7034D1" ma:contentTypeVersion="18" ma:contentTypeDescription="Create a new document." ma:contentTypeScope="" ma:versionID="95f130bc7842f03f24d57c0fecc4f44b">
  <xsd:schema xmlns:xsd="http://www.w3.org/2001/XMLSchema" xmlns:xs="http://www.w3.org/2001/XMLSchema" xmlns:p="http://schemas.microsoft.com/office/2006/metadata/properties" xmlns:ns2="3c4874d6-dcba-4ba5-8ed2-1aef6f8e04b2" xmlns:ns3="a7c1ccf3-4dcc-4c9f-9d10-e82d84493989" targetNamespace="http://schemas.microsoft.com/office/2006/metadata/properties" ma:root="true" ma:fieldsID="82a473b851e0c88e49bb02950f2ece5d" ns2:_="" ns3:_="">
    <xsd:import namespace="3c4874d6-dcba-4ba5-8ed2-1aef6f8e04b2"/>
    <xsd:import namespace="a7c1ccf3-4dcc-4c9f-9d10-e82d8449398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4874d6-dcba-4ba5-8ed2-1aef6f8e04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3c1ab4d-b1cf-4114-b63d-346891050c5c"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c1ccf3-4dcc-4c9f-9d10-e82d8449398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185d80d-4bda-4acd-ba82-bd83dfa3a9c0}" ma:internalName="TaxCatchAll" ma:showField="CatchAllData" ma:web="a7c1ccf3-4dcc-4c9f-9d10-e82d844939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54BB53-EB40-4185-8D09-504C9EC31961}">
  <ds:schemaRefs>
    <ds:schemaRef ds:uri="http://schemas.microsoft.com/sharepoint/v3/contenttype/forms"/>
  </ds:schemaRefs>
</ds:datastoreItem>
</file>

<file path=customXml/itemProps2.xml><?xml version="1.0" encoding="utf-8"?>
<ds:datastoreItem xmlns:ds="http://schemas.openxmlformats.org/officeDocument/2006/customXml" ds:itemID="{99FC3E73-442C-4C01-A03F-1B5F2D0D76B0}">
  <ds:schemaRefs>
    <ds:schemaRef ds:uri="http://schemas.microsoft.com/office/2006/documentManagement/types"/>
    <ds:schemaRef ds:uri="http://schemas.microsoft.com/office/infopath/2007/PartnerControls"/>
    <ds:schemaRef ds:uri="http://www.w3.org/XML/1998/namespace"/>
    <ds:schemaRef ds:uri="308bf947-6c45-40e8-8e21-c6eced29c4c5"/>
    <ds:schemaRef ds:uri="http://purl.org/dc/elements/1.1/"/>
    <ds:schemaRef ds:uri="http://schemas.openxmlformats.org/package/2006/metadata/core-properties"/>
    <ds:schemaRef ds:uri="http://purl.org/dc/dcmitype/"/>
    <ds:schemaRef ds:uri="231625b2-5da5-4853-941d-ab353492cf8c"/>
    <ds:schemaRef ds:uri="http://schemas.microsoft.com/office/2006/metadata/properties"/>
    <ds:schemaRef ds:uri="http://purl.org/dc/terms/"/>
    <ds:schemaRef ds:uri="3c4874d6-dcba-4ba5-8ed2-1aef6f8e04b2"/>
    <ds:schemaRef ds:uri="a7c1ccf3-4dcc-4c9f-9d10-e82d84493989"/>
  </ds:schemaRefs>
</ds:datastoreItem>
</file>

<file path=customXml/itemProps3.xml><?xml version="1.0" encoding="utf-8"?>
<ds:datastoreItem xmlns:ds="http://schemas.openxmlformats.org/officeDocument/2006/customXml" ds:itemID="{6916B8AA-E6AC-4EED-99A1-91CE784692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4874d6-dcba-4ba5-8ed2-1aef6f8e04b2"/>
    <ds:schemaRef ds:uri="a7c1ccf3-4dcc-4c9f-9d10-e82d844939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1965</TotalTime>
  <Words>416</Words>
  <Application>Microsoft Office PowerPoint</Application>
  <PresentationFormat>Widescreen</PresentationFormat>
  <Paragraphs>70</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Omnes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Wood</dc:creator>
  <cp:lastModifiedBy>Megan Harlick</cp:lastModifiedBy>
  <cp:revision>8</cp:revision>
  <dcterms:created xsi:type="dcterms:W3CDTF">2024-05-29T01:52:19Z</dcterms:created>
  <dcterms:modified xsi:type="dcterms:W3CDTF">2025-06-16T20:14:51Z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0x0101002F89AC652B733442811CF120DD7034D1</vt:lpwstr>
  </property>
  <property fmtid="{D5CDD505-2E9C-101B-9397-08002B2CF9AE}" pid="3" name="MediaServiceImageTags">
    <vt:lpwstr/>
  </property>
</Properties>
</file>