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7.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9_A83536C8.xml" ContentType="application/vnd.ms-powerpoint.comments+xml"/>
  <Override PartName="/ppt/notesSlides/notesSlide3.xml" ContentType="application/vnd.openxmlformats-officedocument.presentationml.notesSlide+xml"/>
  <Override PartName="/ppt/comments/modernComment_103_E521FCA2.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1E_A55A0C68.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33_8DC4DFB7.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10" r:id="rId4"/>
    <p:sldMasterId id="2147483878" r:id="rId5"/>
    <p:sldMasterId id="2147483949" r:id="rId6"/>
    <p:sldMasterId id="2147483672" r:id="rId7"/>
    <p:sldMasterId id="2147483887" r:id="rId8"/>
    <p:sldMasterId id="2147483684" r:id="rId9"/>
    <p:sldMasterId id="2147483702" r:id="rId10"/>
    <p:sldMasterId id="2147483796" r:id="rId11"/>
    <p:sldMasterId id="2147483876" r:id="rId12"/>
  </p:sldMasterIdLst>
  <p:notesMasterIdLst>
    <p:notesMasterId r:id="rId34"/>
  </p:notesMasterIdLst>
  <p:handoutMasterIdLst>
    <p:handoutMasterId r:id="rId35"/>
  </p:handoutMasterIdLst>
  <p:sldIdLst>
    <p:sldId id="264" r:id="rId13"/>
    <p:sldId id="265" r:id="rId14"/>
    <p:sldId id="259" r:id="rId15"/>
    <p:sldId id="317" r:id="rId16"/>
    <p:sldId id="288" r:id="rId17"/>
    <p:sldId id="286" r:id="rId18"/>
    <p:sldId id="298" r:id="rId19"/>
    <p:sldId id="290" r:id="rId20"/>
    <p:sldId id="289" r:id="rId21"/>
    <p:sldId id="292" r:id="rId22"/>
    <p:sldId id="291" r:id="rId23"/>
    <p:sldId id="306" r:id="rId24"/>
    <p:sldId id="294" r:id="rId25"/>
    <p:sldId id="307" r:id="rId26"/>
    <p:sldId id="257" r:id="rId27"/>
    <p:sldId id="312" r:id="rId28"/>
    <p:sldId id="316" r:id="rId29"/>
    <p:sldId id="315" r:id="rId30"/>
    <p:sldId id="313" r:id="rId31"/>
    <p:sldId id="277" r:id="rId32"/>
    <p:sldId id="309" r:id="rId33"/>
  </p:sldIdLst>
  <p:sldSz cx="12192000" cy="6858000"/>
  <p:notesSz cx="9144000" cy="6858000"/>
  <p:embeddedFontLst>
    <p:embeddedFont>
      <p:font typeface="Founders Grotesk Semibold" panose="020B0703030202060203" charset="0"/>
      <p:regular r:id="rId36"/>
      <p:bold r:id="rId37"/>
      <p:italic r:id="rId38"/>
      <p:boldItalic r:id="rId39"/>
    </p:embeddedFont>
    <p:embeddedFont>
      <p:font typeface="Good Karma" panose="020B0604020202020204" charset="0"/>
      <p:regular r:id="rId40"/>
    </p:embeddedFont>
    <p:embeddedFont>
      <p:font typeface="Leafy Extended" panose="020B0604020202020204" charset="0"/>
      <p:regular r:id="rId41"/>
    </p:embeddedFont>
    <p:embeddedFont>
      <p:font typeface="Myriad Pro" panose="020B0503030403020204" charset="0"/>
      <p:regular r:id="rId42"/>
      <p:bold r:id="rId43"/>
      <p:italic r:id="rId44"/>
    </p:embeddedFont>
    <p:embeddedFont>
      <p:font typeface="Myriad Pro Light" panose="020B0603030403020204" charset="0"/>
      <p:bold r:id="rId45"/>
    </p:embeddedFont>
    <p:embeddedFont>
      <p:font typeface="RipleyScript" charset="0"/>
      <p:regular r:id="rId46"/>
    </p:embeddedFont>
    <p:embeddedFont>
      <p:font typeface="Segoe UI" panose="020B0502040204020203" pitchFamily="34" charset="0"/>
      <p:regular r:id="rId47"/>
      <p:bold r:id="rId48"/>
      <p:italic r:id="rId49"/>
      <p:boldItalic r:id="rId50"/>
    </p:embeddedFont>
  </p:embeddedFontLst>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70050B-7E43-75D6-5876-4CCE75E20686}" name="Debbie Pipson" initials="DP" userId="S::debbie.pipson@stjohn.org.nz::e34fe1ff-2695-43fb-8f9e-6dc3f11898fd" providerId="AD"/>
  <p188:author id="{37DD6E39-43FD-C8C1-C7F8-485FD7C75688}" name="Rebecca Kennedy" initials="RK" userId="S::rebecca.kennedy@stjohn.org.nz::77d5042f-236b-473d-9e69-2915f002bef1" providerId="AD"/>
  <p188:author id="{792C8390-232F-3460-BF01-71EBF45D20F7}" name="Jessa Gardner" initials="JG" userId="S::jessa.gardner@stjohn.org.nz::cadc8f81-5d89-45cc-9cc2-fe3661484cf9" providerId="AD"/>
  <p188:author id="{CCE18BD0-ED8F-36E7-96E0-DF6F87A875EE}" name="Sarah Carpinter" initials="SC" userId="S::sarah.carpinter@stjohn.org.nz::60e20f2b-6594-4896-abd1-ccaf8f712603" providerId="AD"/>
  <p188:author id="{B91443FE-BEE1-FE38-E290-4379795928F9}" name="Beth Davies" initials="BD" userId="S::beth.davies@stjohn.org.nz::783efecf-f274-466c-b01b-d2f347d126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8E5"/>
    <a:srgbClr val="5A556B"/>
    <a:srgbClr val="D18677"/>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2A8577-6A9D-488F-AEB4-5967019992A8}" v="41" dt="2025-06-18T20:47:52.287"/>
    <p1510:client id="{C7759FC1-FACC-4423-9EC0-CDEBCCEA8DDC}" v="274" dt="2025-06-19T00:04:39.1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font" Target="fonts/font4.fntdata"/><Relationship Id="rId21" Type="http://schemas.openxmlformats.org/officeDocument/2006/relationships/slide" Target="slides/slide9.xml"/><Relationship Id="rId34" Type="http://schemas.openxmlformats.org/officeDocument/2006/relationships/notesMaster" Target="notesMasters/notesMaster1.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7.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handoutMaster" Target="handoutMasters/handoutMaster1.xml"/><Relationship Id="rId43" Type="http://schemas.openxmlformats.org/officeDocument/2006/relationships/font" Target="fonts/font8.fntdata"/><Relationship Id="rId48" Type="http://schemas.openxmlformats.org/officeDocument/2006/relationships/font" Target="fonts/font13.fntdata"/><Relationship Id="rId56"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8.xml"/><Relationship Id="rId41" Type="http://schemas.openxmlformats.org/officeDocument/2006/relationships/font" Target="fonts/font6.fntdata"/><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font" Target="fonts/font1.fntdata"/><Relationship Id="rId49" Type="http://schemas.openxmlformats.org/officeDocument/2006/relationships/font" Target="fonts/font14.fntdata"/><Relationship Id="rId57" Type="http://schemas.microsoft.com/office/2018/10/relationships/authors" Target="authors.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font" Target="fonts/font9.fntdata"/><Relationship Id="rId52" Type="http://schemas.openxmlformats.org/officeDocument/2006/relationships/presProps" Target="presProps.xml"/></Relationships>
</file>

<file path=ppt/comments/modernComment_11E_A55A0C68.xml><?xml version="1.0" encoding="utf-8"?>
<p188:cmLst xmlns:a="http://schemas.openxmlformats.org/drawingml/2006/main" xmlns:r="http://schemas.openxmlformats.org/officeDocument/2006/relationships" xmlns:p188="http://schemas.microsoft.com/office/powerpoint/2018/8/main">
  <p188:cm id="{18F6D121-69F3-4C68-AC54-229BCFBC7218}" authorId="{CCE18BD0-ED8F-36E7-96E0-DF6F87A875EE}" status="resolved" created="2023-11-08T21:22:50.817" complete="100000">
    <ac:deMkLst xmlns:ac="http://schemas.microsoft.com/office/drawing/2013/main/command">
      <pc:docMk xmlns:pc="http://schemas.microsoft.com/office/powerpoint/2013/main/command"/>
      <pc:sldMk xmlns:pc="http://schemas.microsoft.com/office/powerpoint/2013/main/command" cId="2774142056" sldId="286"/>
      <ac:spMk id="4" creationId="{DEDADEC5-A2E5-D9B0-6900-F74A55801A81}"/>
    </ac:deMkLst>
    <p188:txBody>
      <a:bodyPr/>
      <a:lstStyle/>
      <a:p>
        <a:r>
          <a:rPr lang="en-NZ"/>
          <a:t>Same pic as front of ambulance membership brochure?</a:t>
        </a:r>
      </a:p>
    </p188:txBody>
  </p188:cm>
</p188:cmLst>
</file>

<file path=ppt/comments/modernComment_103_E521FCA2.xml><?xml version="1.0" encoding="utf-8"?>
<p188:cmLst xmlns:a="http://schemas.openxmlformats.org/drawingml/2006/main" xmlns:r="http://schemas.openxmlformats.org/officeDocument/2006/relationships" xmlns:p188="http://schemas.microsoft.com/office/powerpoint/2018/8/main">
  <p188:cm id="{AE113E55-3821-49FD-98C6-8BFEB4BE66DB}" authorId="{37DD6E39-43FD-C8C1-C7F8-485FD7C75688}" status="resolved" created="2023-09-13T02:15:43.851" complete="100000">
    <pc:sldMkLst xmlns:pc="http://schemas.microsoft.com/office/powerpoint/2013/main/command">
      <pc:docMk/>
      <pc:sldMk cId="3844209826" sldId="259"/>
    </pc:sldMkLst>
    <p188:txBody>
      <a:bodyPr/>
      <a:lstStyle/>
      <a:p>
        <a:r>
          <a:rPr lang="en-US"/>
          <a:t> National stats to be updated 
    209 stations nationwide​
 Over 700 vehicles​
 Multiple capabilities​
 1,163 paid staff (FTE)​
 3,504 volunteers​
 546,721 Emergency Calls​
 473,200 Patients Treated​</a:t>
        </a:r>
      </a:p>
    </p188:txBody>
  </p188:cm>
  <p188:cm id="{E335950E-887A-4252-8384-AF0ECEE69CEF}" authorId="{5970050B-7E43-75D6-5876-4CCE75E20686}" created="2024-02-08T07:18:36.214">
    <pc:sldMkLst xmlns:pc="http://schemas.microsoft.com/office/powerpoint/2013/main/command">
      <pc:docMk/>
      <pc:sldMk cId="3844209826" sldId="259"/>
    </pc:sldMkLst>
    <p188:replyLst>
      <p188:reply id="{8A4E5B9F-138B-4202-B79D-4F4CCAC89FB5}" authorId="{792C8390-232F-3460-BF01-71EBF45D20F7}" created="2024-02-08T19:32:19.131">
        <p188:txBody>
          <a:bodyPr/>
          <a:lstStyle/>
          <a:p>
            <a:r>
              <a:rPr lang="en-US"/>
              <a:t>[@Debbie Pipson] We got these stats from the Op Effectiveness Manager - ambulances in EHS and PTS are not included in this number so I suspect that could bring it to 700. We will keep it 663 as advised by them though :) </a:t>
            </a:r>
          </a:p>
        </p188:txBody>
      </p188:reply>
    </p188:replyLst>
    <p188:txBody>
      <a:bodyPr/>
      <a:lstStyle/>
      <a:p>
        <a:r>
          <a:rPr lang="en-US"/>
          <a:t>is this 700?</a:t>
        </a:r>
      </a:p>
    </p188:txBody>
  </p188:cm>
</p188:cmLst>
</file>

<file path=ppt/comments/modernComment_109_A83536C8.xml><?xml version="1.0" encoding="utf-8"?>
<p188:cmLst xmlns:a="http://schemas.openxmlformats.org/drawingml/2006/main" xmlns:r="http://schemas.openxmlformats.org/officeDocument/2006/relationships" xmlns:p188="http://schemas.microsoft.com/office/powerpoint/2018/8/main">
  <p188:cm id="{996D7595-1359-4B1B-8DA9-6D0DD86335DF}" authorId="{37DD6E39-43FD-C8C1-C7F8-485FD7C75688}" status="resolved" created="2023-09-13T02:03:01.421" complete="100000">
    <ac:deMkLst xmlns:ac="http://schemas.microsoft.com/office/drawing/2013/main/command">
      <pc:docMk xmlns:pc="http://schemas.microsoft.com/office/powerpoint/2013/main/command"/>
      <pc:sldMk xmlns:pc="http://schemas.microsoft.com/office/powerpoint/2013/main/command" cId="2822059720" sldId="265"/>
      <ac:spMk id="3" creationId="{C67EB6A1-0DB4-9CD0-80EF-6B9A1A0C50D0}"/>
    </ac:deMkLst>
    <p188:txBody>
      <a:bodyPr/>
      <a:lstStyle/>
      <a:p>
        <a:r>
          <a:rPr lang="en-US"/>
          <a:t>International organisation​
Founded in New Zealand in 1885​
Leading ambulance provider​
Community programmes​
We are a charity
Our kaupapa or purpose is ‘to make life-changing differences with our communities.</a:t>
        </a:r>
      </a:p>
    </p188:txBody>
  </p188:cm>
</p188:cmLst>
</file>

<file path=ppt/comments/modernComment_133_8DC4DFB7.xml><?xml version="1.0" encoding="utf-8"?>
<p188:cmLst xmlns:a="http://schemas.openxmlformats.org/drawingml/2006/main" xmlns:r="http://schemas.openxmlformats.org/officeDocument/2006/relationships" xmlns:p188="http://schemas.microsoft.com/office/powerpoint/2018/8/main">
  <p188:cm id="{B7E21662-58B7-46AB-9E20-4297F840C14F}" authorId="{B91443FE-BEE1-FE38-E290-4379795928F9}" status="resolved" created="2023-11-30T21:04:07.667" complete="100000">
    <ac:deMkLst xmlns:ac="http://schemas.microsoft.com/office/drawing/2013/main/command">
      <pc:docMk xmlns:pc="http://schemas.microsoft.com/office/powerpoint/2013/main/command"/>
      <pc:sldMk xmlns:pc="http://schemas.microsoft.com/office/powerpoint/2013/main/command" cId="2378489783" sldId="307"/>
      <ac:spMk id="5" creationId="{ACE7939E-F668-28E0-E8E3-F13DB7C8B876}"/>
    </ac:deMkLst>
    <p188:txBody>
      <a:bodyPr/>
      <a:lstStyle/>
      <a:p>
        <a:r>
          <a:rPr lang="en-NZ"/>
          <a:t>Updated wording from Nikki Holden</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065F13-70BE-4E4F-88F2-257BCAE85644}"/>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C5A65D0-6F81-B546-9DF8-5FEF67B8114D}"/>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0D08798A-250B-0940-BF48-A1E198ECEE64}" type="datetimeFigureOut">
              <a:rPr lang="en-US" smtClean="0"/>
              <a:t>6/18/2025</a:t>
            </a:fld>
            <a:endParaRPr lang="en-US"/>
          </a:p>
        </p:txBody>
      </p:sp>
      <p:sp>
        <p:nvSpPr>
          <p:cNvPr id="4" name="Footer Placeholder 3">
            <a:extLst>
              <a:ext uri="{FF2B5EF4-FFF2-40B4-BE49-F238E27FC236}">
                <a16:creationId xmlns:a16="http://schemas.microsoft.com/office/drawing/2014/main" id="{C538FB21-8005-8042-A1D2-40BE595CD043}"/>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8A07FC4-2128-F141-9C14-DCDFECCB7C90}"/>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D5883052-DA05-4D47-9003-75D60DC50A0A}" type="slidenum">
              <a:rPr lang="en-US" smtClean="0"/>
              <a:t>‹#›</a:t>
            </a:fld>
            <a:endParaRPr lang="en-US"/>
          </a:p>
        </p:txBody>
      </p:sp>
    </p:spTree>
    <p:extLst>
      <p:ext uri="{BB962C8B-B14F-4D97-AF65-F5344CB8AC3E}">
        <p14:creationId xmlns:p14="http://schemas.microsoft.com/office/powerpoint/2010/main" val="426390310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C34502E7-2DA0-4412-9092-1CD2E0193DB5}" type="datetimeFigureOut">
              <a:rPr lang="en-NZ" smtClean="0"/>
              <a:t>18/06/2025</a:t>
            </a:fld>
            <a:endParaRPr lang="en-NZ"/>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129CCF5C-F749-4513-B30F-A9EC049354F2}" type="slidenum">
              <a:rPr lang="en-NZ" smtClean="0"/>
              <a:t>‹#›</a:t>
            </a:fld>
            <a:endParaRPr lang="en-NZ"/>
          </a:p>
        </p:txBody>
      </p:sp>
    </p:spTree>
    <p:extLst>
      <p:ext uri="{BB962C8B-B14F-4D97-AF65-F5344CB8AC3E}">
        <p14:creationId xmlns:p14="http://schemas.microsoft.com/office/powerpoint/2010/main" val="244976040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Footer Placeholder 3"/>
          <p:cNvSpPr>
            <a:spLocks noGrp="1"/>
          </p:cNvSpPr>
          <p:nvPr>
            <p:ph type="ftr" sz="quarter" idx="4"/>
          </p:nvPr>
        </p:nvSpPr>
        <p:spPr/>
        <p:txBody>
          <a:bodyPr/>
          <a:lstStyle/>
          <a:p>
            <a:endParaRPr lang="en-NZ"/>
          </a:p>
        </p:txBody>
      </p:sp>
      <p:sp>
        <p:nvSpPr>
          <p:cNvPr id="5" name="Slide Number Placeholder 4"/>
          <p:cNvSpPr>
            <a:spLocks noGrp="1"/>
          </p:cNvSpPr>
          <p:nvPr>
            <p:ph type="sldNum" sz="quarter" idx="5"/>
          </p:nvPr>
        </p:nvSpPr>
        <p:spPr/>
        <p:txBody>
          <a:bodyPr/>
          <a:lstStyle/>
          <a:p>
            <a:fld id="{129CCF5C-F749-4513-B30F-A9EC049354F2}" type="slidenum">
              <a:rPr lang="en-NZ" smtClean="0"/>
              <a:t>1</a:t>
            </a:fld>
            <a:endParaRPr lang="en-NZ"/>
          </a:p>
        </p:txBody>
      </p:sp>
    </p:spTree>
    <p:extLst>
      <p:ext uri="{BB962C8B-B14F-4D97-AF65-F5344CB8AC3E}">
        <p14:creationId xmlns:p14="http://schemas.microsoft.com/office/powerpoint/2010/main" val="3793196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i-NZ"/>
              <a:t>- </a:t>
            </a:r>
            <a:r>
              <a:rPr lang="en-NZ"/>
              <a:t>We deliver life-changing health</a:t>
            </a:r>
            <a:br>
              <a:rPr lang="en-NZ"/>
            </a:br>
            <a:r>
              <a:rPr lang="en-NZ"/>
              <a:t>and wellbeing services that</a:t>
            </a:r>
            <a:br>
              <a:rPr lang="en-NZ"/>
            </a:br>
            <a:r>
              <a:rPr lang="en-NZ"/>
              <a:t>build resilience and strength</a:t>
            </a:r>
            <a:br>
              <a:rPr lang="en-NZ"/>
            </a:br>
            <a:r>
              <a:rPr lang="en-NZ"/>
              <a:t>in our communities.</a:t>
            </a:r>
            <a:r>
              <a:rPr lang="mi-NZ"/>
              <a:t> </a:t>
            </a:r>
            <a:endParaRPr lang="en-NZ"/>
          </a:p>
        </p:txBody>
      </p:sp>
      <p:sp>
        <p:nvSpPr>
          <p:cNvPr id="4" name="Footer Placeholder 3"/>
          <p:cNvSpPr>
            <a:spLocks noGrp="1"/>
          </p:cNvSpPr>
          <p:nvPr>
            <p:ph type="ftr" sz="quarter" idx="4"/>
          </p:nvPr>
        </p:nvSpPr>
        <p:spPr/>
        <p:txBody>
          <a:bodyPr/>
          <a:lstStyle/>
          <a:p>
            <a:endParaRPr lang="en-NZ"/>
          </a:p>
        </p:txBody>
      </p:sp>
      <p:sp>
        <p:nvSpPr>
          <p:cNvPr id="5" name="Slide Number Placeholder 4"/>
          <p:cNvSpPr>
            <a:spLocks noGrp="1"/>
          </p:cNvSpPr>
          <p:nvPr>
            <p:ph type="sldNum" sz="quarter" idx="5"/>
          </p:nvPr>
        </p:nvSpPr>
        <p:spPr/>
        <p:txBody>
          <a:bodyPr/>
          <a:lstStyle/>
          <a:p>
            <a:fld id="{129CCF5C-F749-4513-B30F-A9EC049354F2}" type="slidenum">
              <a:rPr lang="en-NZ" smtClean="0"/>
              <a:t>2</a:t>
            </a:fld>
            <a:endParaRPr lang="en-NZ"/>
          </a:p>
        </p:txBody>
      </p:sp>
    </p:spTree>
    <p:extLst>
      <p:ext uri="{BB962C8B-B14F-4D97-AF65-F5344CB8AC3E}">
        <p14:creationId xmlns:p14="http://schemas.microsoft.com/office/powerpoint/2010/main" val="350232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a:t>- What St John are most well-known for within the public</a:t>
            </a:r>
            <a:br>
              <a:rPr lang="en-NZ"/>
            </a:br>
            <a:r>
              <a:rPr lang="en-NZ"/>
              <a:t>- We service 90% of NZ population with ambulance services, and 97% of NZs geographical area. </a:t>
            </a:r>
            <a:br>
              <a:rPr lang="en-NZ"/>
            </a:br>
            <a:r>
              <a:rPr lang="en-NZ"/>
              <a:t>-We also coordinate clinical staff on rescue helicopters and have Mass Casualty Incident Capabilities. Some rural areas have 4WD response units. </a:t>
            </a:r>
          </a:p>
        </p:txBody>
      </p:sp>
      <p:sp>
        <p:nvSpPr>
          <p:cNvPr id="4" name="Footer Placeholder 3"/>
          <p:cNvSpPr>
            <a:spLocks noGrp="1"/>
          </p:cNvSpPr>
          <p:nvPr>
            <p:ph type="ftr" sz="quarter" idx="4"/>
          </p:nvPr>
        </p:nvSpPr>
        <p:spPr/>
        <p:txBody>
          <a:bodyPr/>
          <a:lstStyle/>
          <a:p>
            <a:endParaRPr lang="en-NZ"/>
          </a:p>
        </p:txBody>
      </p:sp>
      <p:sp>
        <p:nvSpPr>
          <p:cNvPr id="5" name="Slide Number Placeholder 4"/>
          <p:cNvSpPr>
            <a:spLocks noGrp="1"/>
          </p:cNvSpPr>
          <p:nvPr>
            <p:ph type="sldNum" sz="quarter" idx="5"/>
          </p:nvPr>
        </p:nvSpPr>
        <p:spPr/>
        <p:txBody>
          <a:bodyPr/>
          <a:lstStyle/>
          <a:p>
            <a:fld id="{129CCF5C-F749-4513-B30F-A9EC049354F2}" type="slidenum">
              <a:rPr lang="en-NZ" smtClean="0"/>
              <a:t>3</a:t>
            </a:fld>
            <a:endParaRPr lang="en-NZ"/>
          </a:p>
        </p:txBody>
      </p:sp>
    </p:spTree>
    <p:extLst>
      <p:ext uri="{BB962C8B-B14F-4D97-AF65-F5344CB8AC3E}">
        <p14:creationId xmlns:p14="http://schemas.microsoft.com/office/powerpoint/2010/main" val="2907992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4D899-D1E0-9300-C2D6-FC8674143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09A4D2-EABE-C832-1720-683211D58E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08A32F-00FC-31D5-2B45-C499ADE2AD27}"/>
              </a:ext>
            </a:extLst>
          </p:cNvPr>
          <p:cNvSpPr>
            <a:spLocks noGrp="1"/>
          </p:cNvSpPr>
          <p:nvPr>
            <p:ph type="body" idx="1"/>
          </p:nvPr>
        </p:nvSpPr>
        <p:spPr/>
        <p:txBody>
          <a:bodyPr/>
          <a:lstStyle/>
          <a:p>
            <a:r>
              <a:rPr lang="mi-NZ"/>
              <a:t>- This used to be called the supports scheme </a:t>
            </a:r>
          </a:p>
          <a:p>
            <a:endParaRPr lang="mi-NZ"/>
          </a:p>
          <a:p>
            <a:r>
              <a:rPr lang="mi-NZ"/>
              <a:t>- Covers medical emergencies, not accidents covered by ACC </a:t>
            </a:r>
          </a:p>
          <a:p>
            <a:endParaRPr lang="mi-NZ"/>
          </a:p>
          <a:p>
            <a:r>
              <a:rPr lang="mi-NZ"/>
              <a:t>- This does not cover PTS. </a:t>
            </a:r>
          </a:p>
          <a:p>
            <a:endParaRPr lang="en-NZ"/>
          </a:p>
          <a:p>
            <a:r>
              <a:rPr lang="en-NZ"/>
              <a:t>-This means if you need us in a medical emergency, we can be there for you – free of charge. </a:t>
            </a:r>
            <a:endParaRPr lang="mi-NZ"/>
          </a:p>
          <a:p>
            <a:endParaRPr lang="mi-NZ"/>
          </a:p>
          <a:p>
            <a:endParaRPr lang="mi-NZ"/>
          </a:p>
          <a:p>
            <a:endParaRPr lang="en-NZ"/>
          </a:p>
        </p:txBody>
      </p:sp>
      <p:sp>
        <p:nvSpPr>
          <p:cNvPr id="4" name="Footer Placeholder 3">
            <a:extLst>
              <a:ext uri="{FF2B5EF4-FFF2-40B4-BE49-F238E27FC236}">
                <a16:creationId xmlns:a16="http://schemas.microsoft.com/office/drawing/2014/main" id="{79033BA1-D7C2-02BE-5583-C6637775F21D}"/>
              </a:ext>
            </a:extLst>
          </p:cNvPr>
          <p:cNvSpPr>
            <a:spLocks noGrp="1"/>
          </p:cNvSpPr>
          <p:nvPr>
            <p:ph type="ftr" sz="quarter" idx="4"/>
          </p:nvPr>
        </p:nvSpPr>
        <p:spPr/>
        <p:txBody>
          <a:bodyPr/>
          <a:lstStyle/>
          <a:p>
            <a:endParaRPr lang="en-NZ"/>
          </a:p>
        </p:txBody>
      </p:sp>
      <p:sp>
        <p:nvSpPr>
          <p:cNvPr id="5" name="Slide Number Placeholder 4">
            <a:extLst>
              <a:ext uri="{FF2B5EF4-FFF2-40B4-BE49-F238E27FC236}">
                <a16:creationId xmlns:a16="http://schemas.microsoft.com/office/drawing/2014/main" id="{47307548-F500-579C-12A2-79B9A4F88F6A}"/>
              </a:ext>
            </a:extLst>
          </p:cNvPr>
          <p:cNvSpPr>
            <a:spLocks noGrp="1"/>
          </p:cNvSpPr>
          <p:nvPr>
            <p:ph type="sldNum" sz="quarter" idx="5"/>
          </p:nvPr>
        </p:nvSpPr>
        <p:spPr/>
        <p:txBody>
          <a:bodyPr/>
          <a:lstStyle/>
          <a:p>
            <a:fld id="{129CCF5C-F749-4513-B30F-A9EC049354F2}" type="slidenum">
              <a:rPr lang="en-NZ" smtClean="0"/>
              <a:t>4</a:t>
            </a:fld>
            <a:endParaRPr lang="en-NZ"/>
          </a:p>
        </p:txBody>
      </p:sp>
    </p:spTree>
    <p:extLst>
      <p:ext uri="{BB962C8B-B14F-4D97-AF65-F5344CB8AC3E}">
        <p14:creationId xmlns:p14="http://schemas.microsoft.com/office/powerpoint/2010/main" val="2692958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a:t>-The role of area committees is to build stronger, healthier, and more resilient</a:t>
            </a:r>
            <a:br>
              <a:rPr lang="en-NZ"/>
            </a:br>
            <a:r>
              <a:rPr lang="en-NZ"/>
              <a:t>communities.</a:t>
            </a:r>
            <a:br>
              <a:rPr lang="en-NZ"/>
            </a:br>
            <a:endParaRPr lang="en-NZ"/>
          </a:p>
          <a:p>
            <a:r>
              <a:rPr lang="en-NZ"/>
              <a:t>-Developing and maintaining strong relationships in the community is critical, ensuring others have a</a:t>
            </a:r>
            <a:br>
              <a:rPr lang="en-NZ"/>
            </a:br>
            <a:r>
              <a:rPr lang="en-NZ"/>
              <a:t>good awareness of what activities Hato Hone St John is doing locally.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NZ">
                <a:cs typeface="Arial"/>
              </a:rPr>
              <a:t>-Identifies community health needs.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NZ">
                <a:cs typeface="Arial"/>
              </a:rPr>
              <a:t>-Support local members, fundraising, and property needs. </a:t>
            </a:r>
          </a:p>
          <a:p>
            <a:endParaRPr lang="en-NZ"/>
          </a:p>
        </p:txBody>
      </p:sp>
      <p:sp>
        <p:nvSpPr>
          <p:cNvPr id="4" name="Footer Placeholder 3"/>
          <p:cNvSpPr>
            <a:spLocks noGrp="1"/>
          </p:cNvSpPr>
          <p:nvPr>
            <p:ph type="ftr" sz="quarter" idx="4"/>
          </p:nvPr>
        </p:nvSpPr>
        <p:spPr/>
        <p:txBody>
          <a:bodyPr/>
          <a:lstStyle/>
          <a:p>
            <a:endParaRPr lang="en-NZ"/>
          </a:p>
        </p:txBody>
      </p:sp>
      <p:sp>
        <p:nvSpPr>
          <p:cNvPr id="5" name="Slide Number Placeholder 4"/>
          <p:cNvSpPr>
            <a:spLocks noGrp="1"/>
          </p:cNvSpPr>
          <p:nvPr>
            <p:ph type="sldNum" sz="quarter" idx="5"/>
          </p:nvPr>
        </p:nvSpPr>
        <p:spPr/>
        <p:txBody>
          <a:bodyPr/>
          <a:lstStyle/>
          <a:p>
            <a:fld id="{129CCF5C-F749-4513-B30F-A9EC049354F2}" type="slidenum">
              <a:rPr lang="en-NZ" smtClean="0"/>
              <a:t>5</a:t>
            </a:fld>
            <a:endParaRPr lang="en-NZ"/>
          </a:p>
        </p:txBody>
      </p:sp>
    </p:spTree>
    <p:extLst>
      <p:ext uri="{BB962C8B-B14F-4D97-AF65-F5344CB8AC3E}">
        <p14:creationId xmlns:p14="http://schemas.microsoft.com/office/powerpoint/2010/main" val="3285358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i-NZ"/>
              <a:t>- This used to be called the supports scheme </a:t>
            </a:r>
          </a:p>
          <a:p>
            <a:endParaRPr lang="mi-NZ"/>
          </a:p>
          <a:p>
            <a:r>
              <a:rPr lang="mi-NZ"/>
              <a:t>- Covers medical emergencies, not accidents covered by ACC </a:t>
            </a:r>
          </a:p>
          <a:p>
            <a:endParaRPr lang="mi-NZ"/>
          </a:p>
          <a:p>
            <a:r>
              <a:rPr lang="mi-NZ"/>
              <a:t>- This does not cover PTS. </a:t>
            </a:r>
          </a:p>
          <a:p>
            <a:endParaRPr lang="en-NZ"/>
          </a:p>
          <a:p>
            <a:r>
              <a:rPr lang="en-NZ"/>
              <a:t>-This means if you need us in a medical emergency, we can be there for you – free of charge. </a:t>
            </a:r>
            <a:endParaRPr lang="mi-NZ"/>
          </a:p>
          <a:p>
            <a:endParaRPr lang="mi-NZ"/>
          </a:p>
          <a:p>
            <a:endParaRPr lang="mi-NZ"/>
          </a:p>
          <a:p>
            <a:endParaRPr lang="en-NZ"/>
          </a:p>
        </p:txBody>
      </p:sp>
      <p:sp>
        <p:nvSpPr>
          <p:cNvPr id="4" name="Footer Placeholder 3"/>
          <p:cNvSpPr>
            <a:spLocks noGrp="1"/>
          </p:cNvSpPr>
          <p:nvPr>
            <p:ph type="ftr" sz="quarter" idx="4"/>
          </p:nvPr>
        </p:nvSpPr>
        <p:spPr/>
        <p:txBody>
          <a:bodyPr/>
          <a:lstStyle/>
          <a:p>
            <a:endParaRPr lang="en-NZ"/>
          </a:p>
        </p:txBody>
      </p:sp>
      <p:sp>
        <p:nvSpPr>
          <p:cNvPr id="5" name="Slide Number Placeholder 4"/>
          <p:cNvSpPr>
            <a:spLocks noGrp="1"/>
          </p:cNvSpPr>
          <p:nvPr>
            <p:ph type="sldNum" sz="quarter" idx="5"/>
          </p:nvPr>
        </p:nvSpPr>
        <p:spPr/>
        <p:txBody>
          <a:bodyPr/>
          <a:lstStyle/>
          <a:p>
            <a:fld id="{129CCF5C-F749-4513-B30F-A9EC049354F2}" type="slidenum">
              <a:rPr lang="en-NZ" smtClean="0"/>
              <a:t>6</a:t>
            </a:fld>
            <a:endParaRPr lang="en-NZ"/>
          </a:p>
        </p:txBody>
      </p:sp>
    </p:spTree>
    <p:extLst>
      <p:ext uri="{BB962C8B-B14F-4D97-AF65-F5344CB8AC3E}">
        <p14:creationId xmlns:p14="http://schemas.microsoft.com/office/powerpoint/2010/main" val="748814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i-NZ"/>
              <a:t>-Currently have 14,000 medical alarms in the South island </a:t>
            </a:r>
          </a:p>
          <a:p>
            <a:r>
              <a:rPr lang="mi-NZ"/>
              <a:t>-Last year there were 15,696 alarm activations with 7,057 ambulances attenidng an activation </a:t>
            </a:r>
          </a:p>
          <a:p>
            <a:r>
              <a:rPr lang="mi-NZ"/>
              <a:t>-Great way to keep someone independent in their own home, while having the peace of mind that help is on its way easily if requried.</a:t>
            </a:r>
          </a:p>
          <a:p>
            <a:r>
              <a:rPr lang="mi-NZ"/>
              <a:t>-We are an accrediated provider in NZ and government subsidies are avaliable for a specific cohort of clients</a:t>
            </a:r>
          </a:p>
        </p:txBody>
      </p:sp>
      <p:sp>
        <p:nvSpPr>
          <p:cNvPr id="4" name="Footer Placeholder 3"/>
          <p:cNvSpPr>
            <a:spLocks noGrp="1"/>
          </p:cNvSpPr>
          <p:nvPr>
            <p:ph type="ftr" sz="quarter" idx="4"/>
          </p:nvPr>
        </p:nvSpPr>
        <p:spPr/>
        <p:txBody>
          <a:bodyPr/>
          <a:lstStyle/>
          <a:p>
            <a:endParaRPr lang="en-NZ"/>
          </a:p>
        </p:txBody>
      </p:sp>
      <p:sp>
        <p:nvSpPr>
          <p:cNvPr id="5" name="Slide Number Placeholder 4"/>
          <p:cNvSpPr>
            <a:spLocks noGrp="1"/>
          </p:cNvSpPr>
          <p:nvPr>
            <p:ph type="sldNum" sz="quarter" idx="5"/>
          </p:nvPr>
        </p:nvSpPr>
        <p:spPr/>
        <p:txBody>
          <a:bodyPr/>
          <a:lstStyle/>
          <a:p>
            <a:fld id="{129CCF5C-F749-4513-B30F-A9EC049354F2}" type="slidenum">
              <a:rPr lang="en-NZ" smtClean="0"/>
              <a:t>7</a:t>
            </a:fld>
            <a:endParaRPr lang="en-NZ"/>
          </a:p>
        </p:txBody>
      </p:sp>
    </p:spTree>
    <p:extLst>
      <p:ext uri="{BB962C8B-B14F-4D97-AF65-F5344CB8AC3E}">
        <p14:creationId xmlns:p14="http://schemas.microsoft.com/office/powerpoint/2010/main" val="2261178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t>- </a:t>
            </a:r>
            <a:r>
              <a:rPr lang="en-US">
                <a:cs typeface="Arial"/>
              </a:rPr>
              <a:t>(a koha is appreciated). </a:t>
            </a:r>
          </a:p>
          <a:p>
            <a:pPr marL="0" indent="0">
              <a:buFont typeface="Arial" panose="020B0604020202020204" pitchFamily="34" charset="0"/>
              <a:buNone/>
            </a:pPr>
            <a:endParaRPr lang="en-US">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 </a:t>
            </a:r>
            <a:r>
              <a:rPr lang="en-US">
                <a:latin typeface="Myriad Pro" panose="020B0503030403020204" charset="0"/>
                <a:cs typeface="Arial"/>
              </a:rPr>
              <a:t>Funded by clients, donations, grants and fundraising events. </a:t>
            </a:r>
          </a:p>
          <a:p>
            <a:pPr rtl="0">
              <a:buFont typeface="Arial" panose="020B0604020202020204" pitchFamily="34" charset="0"/>
              <a:buChar char="•"/>
            </a:pPr>
            <a:r>
              <a:rPr lang="en-NZ"/>
              <a:t>Provides a valuable service for those in the community who would otherwise struggle to get to well-being appointments</a:t>
            </a:r>
          </a:p>
          <a:p>
            <a:pPr rtl="0">
              <a:buFont typeface="Arial" panose="020B0604020202020204" pitchFamily="34" charset="0"/>
              <a:buChar char="•"/>
            </a:pPr>
            <a:r>
              <a:rPr lang="en-NZ"/>
              <a:t>Provide the opportunity for service users’ health to be better maintained or improved by attendance at regular appointments</a:t>
            </a:r>
          </a:p>
          <a:p>
            <a:pPr rtl="0">
              <a:buFont typeface="Arial" panose="020B0604020202020204" pitchFamily="34" charset="0"/>
              <a:buChar char="•"/>
            </a:pPr>
            <a:r>
              <a:rPr lang="en-NZ"/>
              <a:t>Provide a social environment where frequent users of the service can be supported to engage with like-minded members of the public, preventing social isolation.</a:t>
            </a:r>
            <a:endParaRPr lang="en-US">
              <a:latin typeface="Myriad Pro" panose="020B0503030403020204" charset="0"/>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atin typeface="Myriad Pro" panose="020B0503030403020204" charset="0"/>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atin typeface="Myriad Pro" panose="020B0503030403020204" charset="0"/>
                <a:cs typeface="Arial"/>
              </a:rPr>
              <a:t>- Appointments can be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atin typeface="Myriad Pro" panose="020B0503030403020204" charset="0"/>
                <a:cs typeface="Arial"/>
              </a:rPr>
              <a:t>Doctors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atin typeface="Myriad Pro" panose="020B0503030403020204" charset="0"/>
                <a:cs typeface="Arial"/>
              </a:rPr>
              <a:t>Dentists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atin typeface="Myriad Pro" panose="020B0503030403020204" charset="0"/>
                <a:cs typeface="Arial"/>
              </a:rPr>
              <a:t>Addiction Service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atin typeface="Myriad Pro" panose="020B0503030403020204" charset="0"/>
                <a:cs typeface="Arial"/>
              </a:rPr>
              <a:t>Mental Health services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atin typeface="Myriad Pro" panose="020B0503030403020204" charset="0"/>
              <a:cs typeface="Arial"/>
            </a:endParaRP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C2060AEA-BBB1-454E-A1A6-0152B2F2B86A}" type="slidenum">
              <a:rPr lang="en-US" smtClean="0"/>
              <a:t>8</a:t>
            </a:fld>
            <a:endParaRPr lang="en-US"/>
          </a:p>
        </p:txBody>
      </p:sp>
    </p:spTree>
    <p:extLst>
      <p:ext uri="{BB962C8B-B14F-4D97-AF65-F5344CB8AC3E}">
        <p14:creationId xmlns:p14="http://schemas.microsoft.com/office/powerpoint/2010/main" val="3170538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cs typeface="Arial"/>
              </a:rPr>
              <a:t>Only $25 a term</a:t>
            </a:r>
          </a:p>
          <a:p>
            <a:pPr marL="171450" indent="-171450">
              <a:buFont typeface="Arial" panose="020B0604020202020204" pitchFamily="34" charset="0"/>
              <a:buChar char="•"/>
            </a:pPr>
            <a:r>
              <a:rPr lang="en-US"/>
              <a:t> There are ___ divisions in the ___ district (Fill in the underline dash area with your info). </a:t>
            </a:r>
          </a:p>
          <a:p>
            <a:pPr marL="171450" indent="-171450">
              <a:buFont typeface="Arial" panose="020B0604020202020204" pitchFamily="34" charset="0"/>
              <a:buChar char="•"/>
            </a:pPr>
            <a:r>
              <a:rPr lang="en-US"/>
              <a:t>Any local information like badges, Grand Prior, Camps </a:t>
            </a:r>
            <a:r>
              <a:rPr lang="en-US" err="1"/>
              <a:t>etc</a:t>
            </a:r>
            <a:r>
              <a:rPr lang="en-US"/>
              <a:t> </a:t>
            </a:r>
          </a:p>
          <a:p>
            <a:pPr marL="171450" indent="-171450">
              <a:buFont typeface="Arial" panose="020B0604020202020204" pitchFamily="34" charset="0"/>
              <a:buChar char="•"/>
            </a:pPr>
            <a:endParaRPr lang="en-US"/>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C2060AEA-BBB1-454E-A1A6-0152B2F2B86A}" type="slidenum">
              <a:rPr lang="en-US" smtClean="0"/>
              <a:t>9</a:t>
            </a:fld>
            <a:endParaRPr lang="en-US"/>
          </a:p>
        </p:txBody>
      </p:sp>
    </p:spTree>
    <p:extLst>
      <p:ext uri="{BB962C8B-B14F-4D97-AF65-F5344CB8AC3E}">
        <p14:creationId xmlns:p14="http://schemas.microsoft.com/office/powerpoint/2010/main" val="342320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Footer Placeholder 3"/>
          <p:cNvSpPr>
            <a:spLocks noGrp="1"/>
          </p:cNvSpPr>
          <p:nvPr>
            <p:ph type="ftr" sz="quarter" idx="4"/>
          </p:nvPr>
        </p:nvSpPr>
        <p:spPr/>
        <p:txBody>
          <a:bodyPr/>
          <a:lstStyle/>
          <a:p>
            <a:endParaRPr lang="en-NZ"/>
          </a:p>
        </p:txBody>
      </p:sp>
      <p:sp>
        <p:nvSpPr>
          <p:cNvPr id="5" name="Slide Number Placeholder 4"/>
          <p:cNvSpPr>
            <a:spLocks noGrp="1"/>
          </p:cNvSpPr>
          <p:nvPr>
            <p:ph type="sldNum" sz="quarter" idx="5"/>
          </p:nvPr>
        </p:nvSpPr>
        <p:spPr/>
        <p:txBody>
          <a:bodyPr/>
          <a:lstStyle/>
          <a:p>
            <a:fld id="{129CCF5C-F749-4513-B30F-A9EC049354F2}" type="slidenum">
              <a:rPr lang="en-NZ" smtClean="0"/>
              <a:t>10</a:t>
            </a:fld>
            <a:endParaRPr lang="en-NZ"/>
          </a:p>
        </p:txBody>
      </p:sp>
    </p:spTree>
    <p:extLst>
      <p:ext uri="{BB962C8B-B14F-4D97-AF65-F5344CB8AC3E}">
        <p14:creationId xmlns:p14="http://schemas.microsoft.com/office/powerpoint/2010/main" val="1979007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NZ">
                <a:effectLst/>
                <a:latin typeface="-apple-system"/>
              </a:rPr>
              <a:t>These furry friends can help children with their reading by providing wellbeing, ease loneliness, and provide distraction and comfort. </a:t>
            </a:r>
          </a:p>
          <a:p>
            <a:endParaRPr lang="en-NZ"/>
          </a:p>
        </p:txBody>
      </p:sp>
      <p:sp>
        <p:nvSpPr>
          <p:cNvPr id="4" name="Footer Placeholder 3"/>
          <p:cNvSpPr>
            <a:spLocks noGrp="1"/>
          </p:cNvSpPr>
          <p:nvPr>
            <p:ph type="ftr" sz="quarter" idx="4"/>
          </p:nvPr>
        </p:nvSpPr>
        <p:spPr/>
        <p:txBody>
          <a:bodyPr/>
          <a:lstStyle/>
          <a:p>
            <a:endParaRPr lang="en-NZ"/>
          </a:p>
        </p:txBody>
      </p:sp>
      <p:sp>
        <p:nvSpPr>
          <p:cNvPr id="5" name="Slide Number Placeholder 4"/>
          <p:cNvSpPr>
            <a:spLocks noGrp="1"/>
          </p:cNvSpPr>
          <p:nvPr>
            <p:ph type="sldNum" sz="quarter" idx="5"/>
          </p:nvPr>
        </p:nvSpPr>
        <p:spPr/>
        <p:txBody>
          <a:bodyPr/>
          <a:lstStyle/>
          <a:p>
            <a:fld id="{129CCF5C-F749-4513-B30F-A9EC049354F2}" type="slidenum">
              <a:rPr lang="en-NZ" smtClean="0"/>
              <a:t>11</a:t>
            </a:fld>
            <a:endParaRPr lang="en-NZ"/>
          </a:p>
        </p:txBody>
      </p:sp>
    </p:spTree>
    <p:extLst>
      <p:ext uri="{BB962C8B-B14F-4D97-AF65-F5344CB8AC3E}">
        <p14:creationId xmlns:p14="http://schemas.microsoft.com/office/powerpoint/2010/main" val="1762538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b="1"/>
              <a:t>Early Childhood Education ECE Modules</a:t>
            </a:r>
            <a:br>
              <a:rPr lang="en-NZ"/>
            </a:br>
            <a:r>
              <a:rPr lang="en-NZ">
                <a:latin typeface="Segoe UI" panose="020B0502040204020203" pitchFamily="34" charset="0"/>
                <a:cs typeface="Segoe UI" panose="020B0502040204020203" pitchFamily="34" charset="0"/>
              </a:rPr>
              <a:t>ECE modules to pre-school age children in short, fun and interactive sessions.</a:t>
            </a:r>
            <a:br>
              <a:rPr lang="en-NZ">
                <a:latin typeface="Segoe UI" panose="020B0502040204020203" pitchFamily="34" charset="0"/>
                <a:cs typeface="Segoe UI" panose="020B0502040204020203" pitchFamily="34" charset="0"/>
              </a:rPr>
            </a:br>
            <a:r>
              <a:rPr lang="en-NZ">
                <a:latin typeface="Segoe UI" panose="020B0502040204020203" pitchFamily="34" charset="0"/>
                <a:cs typeface="Segoe UI" panose="020B0502040204020203" pitchFamily="34" charset="0"/>
              </a:rPr>
              <a:t>Teaching our Emergency Aware module which familiarises children with the role of emergency services in their community, or our Safety Aware module which focuses on keeping ourselves and others safe</a:t>
            </a:r>
          </a:p>
          <a:p>
            <a:endParaRPr lang="en-NZ">
              <a:latin typeface="Segoe UI" panose="020B0502040204020203" pitchFamily="34" charset="0"/>
              <a:cs typeface="Segoe UI" panose="020B0502040204020203" pitchFamily="34" charset="0"/>
            </a:endParaRPr>
          </a:p>
          <a:p>
            <a:pPr marL="0" indent="0">
              <a:buNone/>
            </a:pPr>
            <a:r>
              <a:rPr lang="en-NZ" b="1"/>
              <a:t>Poipoia Te Pitomata - Harnessing Potential </a:t>
            </a:r>
          </a:p>
          <a:p>
            <a:pPr marL="0" indent="0">
              <a:buNone/>
            </a:pPr>
            <a:r>
              <a:rPr lang="en-NZ">
                <a:effectLst/>
                <a:latin typeface="Segoe UI" panose="020B0502040204020203" pitchFamily="34" charset="0"/>
                <a:ea typeface="Calibri" panose="020F0502020204030204" pitchFamily="34" charset="0"/>
                <a:cs typeface="Segoe UI" panose="020B0502040204020203" pitchFamily="34" charset="0"/>
              </a:rPr>
              <a:t>A programme co-designed and delivered in partnership with youth organisations, schools, iwi/hapū and marae for young people aged 14-25 years. </a:t>
            </a:r>
          </a:p>
          <a:p>
            <a:pPr marL="0" indent="0">
              <a:buNone/>
            </a:pPr>
            <a:r>
              <a:rPr lang="en-NZ">
                <a:effectLst/>
                <a:latin typeface="Segoe UI" panose="020B0502040204020203" pitchFamily="34" charset="0"/>
                <a:ea typeface="Calibri" panose="020F0502020204030204" pitchFamily="34" charset="0"/>
                <a:cs typeface="Segoe UI" panose="020B0502040204020203" pitchFamily="34" charset="0"/>
              </a:rPr>
              <a:t>This programme is about harnessing the potential of our young people by nurturing them to grow as future first-aiders and leaders in their communities.</a:t>
            </a:r>
          </a:p>
          <a:p>
            <a:pPr rtl="0"/>
            <a:r>
              <a:rPr lang="en-NZ" err="1">
                <a:effectLst/>
                <a:latin typeface="-apple-system"/>
              </a:rPr>
              <a:t>Poipoi</a:t>
            </a:r>
            <a:r>
              <a:rPr lang="en-NZ">
                <a:effectLst/>
                <a:latin typeface="-apple-system"/>
              </a:rPr>
              <a:t> means to nurture and grow, and the </a:t>
            </a:r>
            <a:r>
              <a:rPr lang="en-NZ" err="1">
                <a:effectLst/>
                <a:latin typeface="-apple-system"/>
              </a:rPr>
              <a:t>kaupapa</a:t>
            </a:r>
            <a:r>
              <a:rPr lang="en-NZ">
                <a:effectLst/>
                <a:latin typeface="-apple-system"/>
              </a:rPr>
              <a:t> of this programme is about harnessing the potential of rangatahi (young people) through nurturing them to improve their confidence and to contemplate their futures. It gives participants knowledge and skills in leadership, first aid, and wellbeing.</a:t>
            </a:r>
            <a:endParaRPr lang="en-NZ">
              <a:effectLst/>
              <a:latin typeface="Segoe UI" panose="020B0502040204020203" pitchFamily="34" charset="0"/>
              <a:ea typeface="Calibri" panose="020F0502020204030204" pitchFamily="34" charset="0"/>
              <a:cs typeface="Segoe UI" panose="020B0502040204020203" pitchFamily="34" charset="0"/>
            </a:endParaRPr>
          </a:p>
          <a:p>
            <a:pPr marL="0" indent="0">
              <a:buNone/>
            </a:pPr>
            <a:endParaRPr lang="en-NZ">
              <a:effectLst/>
              <a:latin typeface="Segoe UI" panose="020B0502040204020203" pitchFamily="34" charset="0"/>
              <a:ea typeface="Calibri" panose="020F0502020204030204" pitchFamily="34" charset="0"/>
              <a:cs typeface="Segoe UI" panose="020B0502040204020203" pitchFamily="34" charset="0"/>
            </a:endParaRPr>
          </a:p>
          <a:p>
            <a:pPr marL="0" indent="0">
              <a:buFont typeface="Leafy Extended" panose="02000508000000020004" pitchFamily="2" charset="0"/>
              <a:buNone/>
            </a:pPr>
            <a:r>
              <a:rPr lang="en-US" sz="1200" b="1" kern="1200">
                <a:solidFill>
                  <a:schemeClr val="tx1"/>
                </a:solidFill>
                <a:latin typeface="+mn-lt"/>
                <a:ea typeface="+mn-ea"/>
                <a:cs typeface="+mn-cs"/>
              </a:rPr>
              <a:t>St John in Schools</a:t>
            </a:r>
          </a:p>
          <a:p>
            <a:pPr marL="0" indent="0">
              <a:buFont typeface="Leafy Extended" panose="02000508000000020004" pitchFamily="2" charset="0"/>
              <a:buNone/>
            </a:pPr>
            <a:r>
              <a:rPr lang="en-US">
                <a:latin typeface="Segoe UI" panose="020B0502040204020203" pitchFamily="34" charset="0"/>
                <a:cs typeface="Segoe UI" panose="020B0502040204020203" pitchFamily="34" charset="0"/>
              </a:rPr>
              <a:t>Delivers interactive sessions to children from preschool up to Years 9 &amp; 10, empowering them to act in an emergency (including CPR), and keep themselves and others safe. </a:t>
            </a:r>
          </a:p>
          <a:p>
            <a:pPr marL="285115" indent="-285115">
              <a:buFont typeface="Leafy Extended" panose="02000508000000020004" pitchFamily="2" charset="0"/>
              <a:buChar char="&gt;"/>
            </a:pPr>
            <a:r>
              <a:rPr lang="en-US">
                <a:latin typeface="Segoe UI" panose="020B0502040204020203" pitchFamily="34" charset="0"/>
                <a:cs typeface="Segoe UI" panose="020B0502040204020203" pitchFamily="34" charset="0"/>
              </a:rPr>
              <a:t>We have 28 Community Educators around Aotearoa.</a:t>
            </a:r>
          </a:p>
          <a:p>
            <a:pPr marL="285115" indent="-285115">
              <a:buFont typeface="Leafy Extended" panose="02000508000000020004" pitchFamily="2" charset="0"/>
              <a:buChar char="&gt;"/>
            </a:pPr>
            <a:r>
              <a:rPr lang="en-US">
                <a:latin typeface="Segoe UI" panose="020B0502040204020203" pitchFamily="34" charset="0"/>
                <a:cs typeface="Segoe UI" panose="020B0502040204020203" pitchFamily="34" charset="0"/>
              </a:rPr>
              <a:t>Whātuia </a:t>
            </a:r>
            <a:r>
              <a:rPr lang="en-US" err="1">
                <a:latin typeface="Segoe UI" panose="020B0502040204020203" pitchFamily="34" charset="0"/>
                <a:cs typeface="Segoe UI" panose="020B0502040204020203" pitchFamily="34" charset="0"/>
              </a:rPr>
              <a:t>te</a:t>
            </a:r>
            <a:r>
              <a:rPr lang="en-US">
                <a:latin typeface="Segoe UI" panose="020B0502040204020203" pitchFamily="34" charset="0"/>
                <a:cs typeface="Segoe UI" panose="020B0502040204020203" pitchFamily="34" charset="0"/>
              </a:rPr>
              <a:t> Waiora Weaving Wellbeing</a:t>
            </a:r>
          </a:p>
          <a:p>
            <a:pPr marL="0" indent="0">
              <a:buNone/>
            </a:pPr>
            <a:r>
              <a:rPr lang="en-NZ">
                <a:effectLst/>
                <a:latin typeface="Segoe UI" panose="020B0502040204020203" pitchFamily="34" charset="0"/>
                <a:ea typeface="Calibri" panose="020F0502020204030204" pitchFamily="34" charset="0"/>
                <a:cs typeface="Segoe UI" panose="020B0502040204020203" pitchFamily="34" charset="0"/>
              </a:rPr>
              <a:t> </a:t>
            </a:r>
          </a:p>
          <a:p>
            <a:endParaRPr lang="en-NZ"/>
          </a:p>
        </p:txBody>
      </p:sp>
      <p:sp>
        <p:nvSpPr>
          <p:cNvPr id="4" name="Footer Placeholder 3"/>
          <p:cNvSpPr>
            <a:spLocks noGrp="1"/>
          </p:cNvSpPr>
          <p:nvPr>
            <p:ph type="ftr" sz="quarter" idx="4"/>
          </p:nvPr>
        </p:nvSpPr>
        <p:spPr/>
        <p:txBody>
          <a:bodyPr/>
          <a:lstStyle/>
          <a:p>
            <a:endParaRPr lang="en-NZ"/>
          </a:p>
        </p:txBody>
      </p:sp>
      <p:sp>
        <p:nvSpPr>
          <p:cNvPr id="5" name="Slide Number Placeholder 4"/>
          <p:cNvSpPr>
            <a:spLocks noGrp="1"/>
          </p:cNvSpPr>
          <p:nvPr>
            <p:ph type="sldNum" sz="quarter" idx="5"/>
          </p:nvPr>
        </p:nvSpPr>
        <p:spPr/>
        <p:txBody>
          <a:bodyPr/>
          <a:lstStyle/>
          <a:p>
            <a:fld id="{129CCF5C-F749-4513-B30F-A9EC049354F2}" type="slidenum">
              <a:rPr lang="en-NZ" smtClean="0"/>
              <a:t>12</a:t>
            </a:fld>
            <a:endParaRPr lang="en-NZ"/>
          </a:p>
        </p:txBody>
      </p:sp>
    </p:spTree>
    <p:extLst>
      <p:ext uri="{BB962C8B-B14F-4D97-AF65-F5344CB8AC3E}">
        <p14:creationId xmlns:p14="http://schemas.microsoft.com/office/powerpoint/2010/main" val="35552205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People can become educators. </a:t>
            </a:r>
          </a:p>
          <a:p>
            <a:pPr marL="171450" indent="-171450">
              <a:buFont typeface="Arial" panose="020B0604020202020204" pitchFamily="34" charset="0"/>
              <a:buChar char="•"/>
            </a:pPr>
            <a:r>
              <a:rPr lang="en-US"/>
              <a:t>This is a volunteer role </a:t>
            </a:r>
          </a:p>
          <a:p>
            <a:pPr marL="171450" indent="-171450">
              <a:buFont typeface="Arial" panose="020B0604020202020204" pitchFamily="34" charset="0"/>
              <a:buChar char="•"/>
            </a:pPr>
            <a:r>
              <a:rPr lang="en-US"/>
              <a:t>Free, free, free! </a:t>
            </a:r>
          </a:p>
        </p:txBody>
      </p:sp>
      <p:sp>
        <p:nvSpPr>
          <p:cNvPr id="4" name="Slide Number Placeholder 3"/>
          <p:cNvSpPr>
            <a:spLocks noGrp="1"/>
          </p:cNvSpPr>
          <p:nvPr>
            <p:ph type="sldNum" sz="quarter" idx="5"/>
          </p:nvPr>
        </p:nvSpPr>
        <p:spPr/>
        <p:txBody>
          <a:bodyPr/>
          <a:lstStyle/>
          <a:p>
            <a:fld id="{C2060AEA-BBB1-454E-A1A6-0152B2F2B86A}" type="slidenum">
              <a:rPr lang="en-US" smtClean="0"/>
              <a:t>13</a:t>
            </a:fld>
            <a:endParaRPr lang="en-US"/>
          </a:p>
        </p:txBody>
      </p:sp>
    </p:spTree>
    <p:extLst>
      <p:ext uri="{BB962C8B-B14F-4D97-AF65-F5344CB8AC3E}">
        <p14:creationId xmlns:p14="http://schemas.microsoft.com/office/powerpoint/2010/main" val="1184364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Footer Placeholder 3"/>
          <p:cNvSpPr>
            <a:spLocks noGrp="1"/>
          </p:cNvSpPr>
          <p:nvPr>
            <p:ph type="ftr" sz="quarter" idx="4"/>
          </p:nvPr>
        </p:nvSpPr>
        <p:spPr/>
        <p:txBody>
          <a:bodyPr/>
          <a:lstStyle/>
          <a:p>
            <a:endParaRPr lang="en-NZ"/>
          </a:p>
        </p:txBody>
      </p:sp>
      <p:sp>
        <p:nvSpPr>
          <p:cNvPr id="5" name="Slide Number Placeholder 4"/>
          <p:cNvSpPr>
            <a:spLocks noGrp="1"/>
          </p:cNvSpPr>
          <p:nvPr>
            <p:ph type="sldNum" sz="quarter" idx="5"/>
          </p:nvPr>
        </p:nvSpPr>
        <p:spPr/>
        <p:txBody>
          <a:bodyPr/>
          <a:lstStyle/>
          <a:p>
            <a:fld id="{129CCF5C-F749-4513-B30F-A9EC049354F2}" type="slidenum">
              <a:rPr lang="en-NZ" smtClean="0"/>
              <a:t>14</a:t>
            </a:fld>
            <a:endParaRPr lang="en-NZ"/>
          </a:p>
        </p:txBody>
      </p:sp>
    </p:spTree>
    <p:extLst>
      <p:ext uri="{BB962C8B-B14F-4D97-AF65-F5344CB8AC3E}">
        <p14:creationId xmlns:p14="http://schemas.microsoft.com/office/powerpoint/2010/main" val="2888727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DC385505-5CD1-4044-8FA7-FBE5C2332B45}" type="slidenum">
              <a:rPr lang="en-NZ" smtClean="0"/>
              <a:t>15</a:t>
            </a:fld>
            <a:endParaRPr lang="en-NZ"/>
          </a:p>
        </p:txBody>
      </p:sp>
    </p:spTree>
    <p:extLst>
      <p:ext uri="{BB962C8B-B14F-4D97-AF65-F5344CB8AC3E}">
        <p14:creationId xmlns:p14="http://schemas.microsoft.com/office/powerpoint/2010/main" val="2904709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57E82-28C2-2D05-09D4-B26EB8001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2DDC13-3242-D317-0F72-32E7F1BCA3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CC4A92-674E-52D5-B19C-85298B418506}"/>
              </a:ext>
            </a:extLst>
          </p:cNvPr>
          <p:cNvSpPr>
            <a:spLocks noGrp="1"/>
          </p:cNvSpPr>
          <p:nvPr>
            <p:ph type="body" idx="1"/>
          </p:nvPr>
        </p:nvSpPr>
        <p:spPr/>
        <p:txBody>
          <a:bodyPr/>
          <a:lstStyle/>
          <a:p>
            <a:pPr rtl="0"/>
            <a:r>
              <a:rPr lang="en-NZ">
                <a:effectLst/>
                <a:latin typeface="-apple-system"/>
              </a:rPr>
              <a:t>These furry friends can help children with their reading by providing wellbeing, ease loneliness, and provide distraction and comfort. </a:t>
            </a:r>
          </a:p>
          <a:p>
            <a:endParaRPr lang="en-NZ"/>
          </a:p>
        </p:txBody>
      </p:sp>
      <p:sp>
        <p:nvSpPr>
          <p:cNvPr id="4" name="Footer Placeholder 3">
            <a:extLst>
              <a:ext uri="{FF2B5EF4-FFF2-40B4-BE49-F238E27FC236}">
                <a16:creationId xmlns:a16="http://schemas.microsoft.com/office/drawing/2014/main" id="{AA025E72-3D0A-7543-D0EF-A887162FC350}"/>
              </a:ext>
            </a:extLst>
          </p:cNvPr>
          <p:cNvSpPr>
            <a:spLocks noGrp="1"/>
          </p:cNvSpPr>
          <p:nvPr>
            <p:ph type="ftr" sz="quarter" idx="4"/>
          </p:nvPr>
        </p:nvSpPr>
        <p:spPr/>
        <p:txBody>
          <a:bodyPr/>
          <a:lstStyle/>
          <a:p>
            <a:endParaRPr lang="en-NZ"/>
          </a:p>
        </p:txBody>
      </p:sp>
      <p:sp>
        <p:nvSpPr>
          <p:cNvPr id="5" name="Slide Number Placeholder 4">
            <a:extLst>
              <a:ext uri="{FF2B5EF4-FFF2-40B4-BE49-F238E27FC236}">
                <a16:creationId xmlns:a16="http://schemas.microsoft.com/office/drawing/2014/main" id="{2E74C957-63C3-82E5-E3A7-D2F5CBDC4772}"/>
              </a:ext>
            </a:extLst>
          </p:cNvPr>
          <p:cNvSpPr>
            <a:spLocks noGrp="1"/>
          </p:cNvSpPr>
          <p:nvPr>
            <p:ph type="sldNum" sz="quarter" idx="5"/>
          </p:nvPr>
        </p:nvSpPr>
        <p:spPr/>
        <p:txBody>
          <a:bodyPr/>
          <a:lstStyle/>
          <a:p>
            <a:fld id="{129CCF5C-F749-4513-B30F-A9EC049354F2}" type="slidenum">
              <a:rPr lang="en-NZ" smtClean="0"/>
              <a:t>16</a:t>
            </a:fld>
            <a:endParaRPr lang="en-NZ"/>
          </a:p>
        </p:txBody>
      </p:sp>
    </p:spTree>
    <p:extLst>
      <p:ext uri="{BB962C8B-B14F-4D97-AF65-F5344CB8AC3E}">
        <p14:creationId xmlns:p14="http://schemas.microsoft.com/office/powerpoint/2010/main" val="271754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B5A8D-D7B3-C8EF-34AA-6017BF4E5C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5AC2B9-FBB5-F1BE-57C6-EC771362EE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6FACD9-9244-71F7-8C8D-56FBE12FD552}"/>
              </a:ext>
            </a:extLst>
          </p:cNvPr>
          <p:cNvSpPr>
            <a:spLocks noGrp="1"/>
          </p:cNvSpPr>
          <p:nvPr>
            <p:ph type="body" idx="1"/>
          </p:nvPr>
        </p:nvSpPr>
        <p:spPr/>
        <p:txBody>
          <a:bodyPr/>
          <a:lstStyle/>
          <a:p>
            <a:pPr marL="171450" indent="-171450">
              <a:buFont typeface="Arial" panose="020B0604020202020204" pitchFamily="34" charset="0"/>
              <a:buChar char="•"/>
            </a:pPr>
            <a:r>
              <a:rPr lang="en-US"/>
              <a:t>People can become educators. </a:t>
            </a:r>
          </a:p>
          <a:p>
            <a:pPr marL="171450" indent="-171450">
              <a:buFont typeface="Arial" panose="020B0604020202020204" pitchFamily="34" charset="0"/>
              <a:buChar char="•"/>
            </a:pPr>
            <a:r>
              <a:rPr lang="en-US"/>
              <a:t>This is a volunteer role </a:t>
            </a:r>
          </a:p>
          <a:p>
            <a:pPr marL="171450" indent="-171450">
              <a:buFont typeface="Arial" panose="020B0604020202020204" pitchFamily="34" charset="0"/>
              <a:buChar char="•"/>
            </a:pPr>
            <a:r>
              <a:rPr lang="en-US"/>
              <a:t>Free, free, free! </a:t>
            </a:r>
          </a:p>
        </p:txBody>
      </p:sp>
      <p:sp>
        <p:nvSpPr>
          <p:cNvPr id="4" name="Slide Number Placeholder 3">
            <a:extLst>
              <a:ext uri="{FF2B5EF4-FFF2-40B4-BE49-F238E27FC236}">
                <a16:creationId xmlns:a16="http://schemas.microsoft.com/office/drawing/2014/main" id="{A58639FF-9C61-5717-16E1-26FB2F8C2B7D}"/>
              </a:ext>
            </a:extLst>
          </p:cNvPr>
          <p:cNvSpPr>
            <a:spLocks noGrp="1"/>
          </p:cNvSpPr>
          <p:nvPr>
            <p:ph type="sldNum" sz="quarter" idx="5"/>
          </p:nvPr>
        </p:nvSpPr>
        <p:spPr/>
        <p:txBody>
          <a:bodyPr/>
          <a:lstStyle/>
          <a:p>
            <a:fld id="{C2060AEA-BBB1-454E-A1A6-0152B2F2B86A}" type="slidenum">
              <a:rPr lang="en-US" smtClean="0"/>
              <a:t>19</a:t>
            </a:fld>
            <a:endParaRPr lang="en-US"/>
          </a:p>
        </p:txBody>
      </p:sp>
    </p:spTree>
    <p:extLst>
      <p:ext uri="{BB962C8B-B14F-4D97-AF65-F5344CB8AC3E}">
        <p14:creationId xmlns:p14="http://schemas.microsoft.com/office/powerpoint/2010/main" val="4070139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People can become educators. </a:t>
            </a:r>
          </a:p>
          <a:p>
            <a:pPr marL="171450" indent="-171450">
              <a:buFont typeface="Arial" panose="020B0604020202020204" pitchFamily="34" charset="0"/>
              <a:buChar char="•"/>
            </a:pPr>
            <a:r>
              <a:rPr lang="en-US"/>
              <a:t>This is a volunteer role </a:t>
            </a:r>
          </a:p>
          <a:p>
            <a:pPr marL="171450" indent="-171450">
              <a:buFont typeface="Arial" panose="020B0604020202020204" pitchFamily="34" charset="0"/>
              <a:buChar char="•"/>
            </a:pPr>
            <a:r>
              <a:rPr lang="en-US"/>
              <a:t>Free, free, free! </a:t>
            </a:r>
          </a:p>
        </p:txBody>
      </p:sp>
      <p:sp>
        <p:nvSpPr>
          <p:cNvPr id="4" name="Slide Number Placeholder 3"/>
          <p:cNvSpPr>
            <a:spLocks noGrp="1"/>
          </p:cNvSpPr>
          <p:nvPr>
            <p:ph type="sldNum" sz="quarter" idx="5"/>
          </p:nvPr>
        </p:nvSpPr>
        <p:spPr/>
        <p:txBody>
          <a:bodyPr/>
          <a:lstStyle/>
          <a:p>
            <a:fld id="{C2060AEA-BBB1-454E-A1A6-0152B2F2B86A}" type="slidenum">
              <a:rPr lang="en-US" smtClean="0"/>
              <a:t>21</a:t>
            </a:fld>
            <a:endParaRPr lang="en-US"/>
          </a:p>
        </p:txBody>
      </p:sp>
    </p:spTree>
    <p:extLst>
      <p:ext uri="{BB962C8B-B14F-4D97-AF65-F5344CB8AC3E}">
        <p14:creationId xmlns:p14="http://schemas.microsoft.com/office/powerpoint/2010/main" val="39227597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5.xml"/><Relationship Id="rId6" Type="http://schemas.openxmlformats.org/officeDocument/2006/relationships/image" Target="../media/image22.png"/><Relationship Id="rId5" Type="http://schemas.openxmlformats.org/officeDocument/2006/relationships/image" Target="../media/image17.png"/><Relationship Id="rId4" Type="http://schemas.openxmlformats.org/officeDocument/2006/relationships/image" Target="../media/image21.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5.xml"/><Relationship Id="rId6" Type="http://schemas.openxmlformats.org/officeDocument/2006/relationships/image" Target="../media/image26.png"/><Relationship Id="rId5" Type="http://schemas.openxmlformats.org/officeDocument/2006/relationships/image" Target="../media/image17.png"/><Relationship Id="rId4" Type="http://schemas.openxmlformats.org/officeDocument/2006/relationships/image" Target="../media/image2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Master" Target="../slideMasters/slideMaster5.xml"/><Relationship Id="rId6" Type="http://schemas.openxmlformats.org/officeDocument/2006/relationships/image" Target="../media/image29.png"/><Relationship Id="rId5" Type="http://schemas.openxmlformats.org/officeDocument/2006/relationships/image" Target="../media/image17.png"/><Relationship Id="rId4" Type="http://schemas.openxmlformats.org/officeDocument/2006/relationships/image" Target="../media/image28.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5.xml"/><Relationship Id="rId6" Type="http://schemas.openxmlformats.org/officeDocument/2006/relationships/image" Target="../media/image22.png"/><Relationship Id="rId5" Type="http://schemas.openxmlformats.org/officeDocument/2006/relationships/image" Target="../media/image17.png"/><Relationship Id="rId4" Type="http://schemas.openxmlformats.org/officeDocument/2006/relationships/image" Target="../media/image32.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9.jpe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jpe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jpe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e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4.jpe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5.jpe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6.jpe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7.jpe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8.jpe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9.jpe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0.jpe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1.jpe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2.jpe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3.jpe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4.jpe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5.jpe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9.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0.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1.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2.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5.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6.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8.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9.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0.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1.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2.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3.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4.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5.jpeg"/><Relationship Id="rId1" Type="http://schemas.openxmlformats.org/officeDocument/2006/relationships/slideMaster" Target="../slideMasters/slideMaster8.xml"/><Relationship Id="rId4" Type="http://schemas.openxmlformats.org/officeDocument/2006/relationships/image" Target="../media/image1.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old Border - Most Truste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042D4B-E63F-F773-C0C1-C1BA683E75B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sp>
        <p:nvSpPr>
          <p:cNvPr id="8" name="Footer Placeholder 7">
            <a:extLst>
              <a:ext uri="{FF2B5EF4-FFF2-40B4-BE49-F238E27FC236}">
                <a16:creationId xmlns:a16="http://schemas.microsoft.com/office/drawing/2014/main" id="{8C87D676-DAC2-664F-B010-89C9397F65C0}"/>
              </a:ext>
            </a:extLst>
          </p:cNvPr>
          <p:cNvSpPr>
            <a:spLocks noGrp="1"/>
          </p:cNvSpPr>
          <p:nvPr>
            <p:ph type="ftr" sz="quarter" idx="10"/>
          </p:nvPr>
        </p:nvSpPr>
        <p:spPr>
          <a:xfrm>
            <a:off x="4038600" y="6356350"/>
            <a:ext cx="4114800" cy="365125"/>
          </a:xfrm>
          <a:prstGeom prst="rect">
            <a:avLst/>
          </a:prstGeom>
        </p:spPr>
        <p:txBody>
          <a:bodyPr/>
          <a:lstStyle/>
          <a:p>
            <a:endParaRPr lang="en-US"/>
          </a:p>
        </p:txBody>
      </p:sp>
      <p:sp>
        <p:nvSpPr>
          <p:cNvPr id="12" name="Slide Number Placeholder 7">
            <a:extLst>
              <a:ext uri="{FF2B5EF4-FFF2-40B4-BE49-F238E27FC236}">
                <a16:creationId xmlns:a16="http://schemas.microsoft.com/office/drawing/2014/main" id="{DA669B0C-C1EB-A943-9934-8A0B44920304}"/>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sp>
        <p:nvSpPr>
          <p:cNvPr id="13" name="Content Placeholder 2">
            <a:extLst>
              <a:ext uri="{FF2B5EF4-FFF2-40B4-BE49-F238E27FC236}">
                <a16:creationId xmlns:a16="http://schemas.microsoft.com/office/drawing/2014/main" id="{B4911EC2-506F-2D4A-BA66-6381415247FC}"/>
              </a:ext>
            </a:extLst>
          </p:cNvPr>
          <p:cNvSpPr>
            <a:spLocks noGrp="1"/>
          </p:cNvSpPr>
          <p:nvPr>
            <p:ph idx="1"/>
          </p:nvPr>
        </p:nvSpPr>
        <p:spPr>
          <a:xfrm>
            <a:off x="838199" y="1825625"/>
            <a:ext cx="8734064"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E273DAB5-9DB0-3945-B29E-586EAE032F5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808909" y="4675395"/>
            <a:ext cx="1673175" cy="1501567"/>
          </a:xfrm>
          <a:prstGeom prst="rect">
            <a:avLst/>
          </a:prstGeom>
        </p:spPr>
      </p:pic>
    </p:spTree>
    <p:extLst>
      <p:ext uri="{BB962C8B-B14F-4D97-AF65-F5344CB8AC3E}">
        <p14:creationId xmlns:p14="http://schemas.microsoft.com/office/powerpoint/2010/main" val="3456277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anawa - Most Trust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sp>
        <p:nvSpPr>
          <p:cNvPr id="7" name="Slide Number Placeholder 7">
            <a:extLst>
              <a:ext uri="{FF2B5EF4-FFF2-40B4-BE49-F238E27FC236}">
                <a16:creationId xmlns:a16="http://schemas.microsoft.com/office/drawing/2014/main" id="{8A25E1C2-ECD9-704A-B5F0-15C20613C070}"/>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sp>
        <p:nvSpPr>
          <p:cNvPr id="6" name="Content Placeholder 2">
            <a:extLst>
              <a:ext uri="{FF2B5EF4-FFF2-40B4-BE49-F238E27FC236}">
                <a16:creationId xmlns:a16="http://schemas.microsoft.com/office/drawing/2014/main" id="{B73F8CD6-5412-BD40-BCCB-7BA154DDAA73}"/>
              </a:ext>
            </a:extLst>
          </p:cNvPr>
          <p:cNvSpPr>
            <a:spLocks noGrp="1"/>
          </p:cNvSpPr>
          <p:nvPr>
            <p:ph idx="1"/>
          </p:nvPr>
        </p:nvSpPr>
        <p:spPr>
          <a:xfrm>
            <a:off x="838199" y="1825625"/>
            <a:ext cx="8734064"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5A790FE7-E4FA-2A04-2D0A-B14B042E5C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08909" y="4675395"/>
            <a:ext cx="1673175" cy="1501567"/>
          </a:xfrm>
          <a:prstGeom prst="rect">
            <a:avLst/>
          </a:prstGeom>
        </p:spPr>
      </p:pic>
    </p:spTree>
    <p:extLst>
      <p:ext uri="{BB962C8B-B14F-4D97-AF65-F5344CB8AC3E}">
        <p14:creationId xmlns:p14="http://schemas.microsoft.com/office/powerpoint/2010/main" val="2170480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nawa –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9C77BB-FED2-1750-C34F-F623B301840C}"/>
              </a:ext>
            </a:extLst>
          </p:cNvPr>
          <p:cNvSpPr/>
          <p:nvPr userDrawn="1"/>
        </p:nvSpPr>
        <p:spPr>
          <a:xfrm>
            <a:off x="0" y="6028483"/>
            <a:ext cx="12192000" cy="829517"/>
          </a:xfrm>
          <a:prstGeom prst="rect">
            <a:avLst/>
          </a:prstGeom>
          <a:solidFill>
            <a:srgbClr val="FFF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11">
            <a:extLst>
              <a:ext uri="{FF2B5EF4-FFF2-40B4-BE49-F238E27FC236}">
                <a16:creationId xmlns:a16="http://schemas.microsoft.com/office/drawing/2014/main" id="{5C95A706-FE4C-4D4C-BE3E-3CD44B19BC6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
        <p:nvSpPr>
          <p:cNvPr id="4" name="Title 1">
            <a:extLst>
              <a:ext uri="{FF2B5EF4-FFF2-40B4-BE49-F238E27FC236}">
                <a16:creationId xmlns:a16="http://schemas.microsoft.com/office/drawing/2014/main" id="{775654AD-2E5E-09B1-2F39-B460B4F073AB}"/>
              </a:ext>
            </a:extLst>
          </p:cNvPr>
          <p:cNvSpPr>
            <a:spLocks noGrp="1"/>
          </p:cNvSpPr>
          <p:nvPr>
            <p:ph type="ctrTitle"/>
          </p:nvPr>
        </p:nvSpPr>
        <p:spPr>
          <a:xfrm>
            <a:off x="838799" y="1613647"/>
            <a:ext cx="10639097" cy="2386800"/>
          </a:xfrm>
        </p:spPr>
        <p:txBody>
          <a:bodyPr anchor="b"/>
          <a:lstStyle>
            <a:lvl1pPr algn="l">
              <a:defRPr sz="6000">
                <a:solidFill>
                  <a:schemeClr val="accent1"/>
                </a:solidFill>
              </a:defRPr>
            </a:lvl1pPr>
          </a:lstStyle>
          <a:p>
            <a:r>
              <a:rPr lang="en-US"/>
              <a:t>Click to edit Master title style</a:t>
            </a:r>
          </a:p>
        </p:txBody>
      </p:sp>
      <p:sp>
        <p:nvSpPr>
          <p:cNvPr id="5" name="Subtitle 2">
            <a:extLst>
              <a:ext uri="{FF2B5EF4-FFF2-40B4-BE49-F238E27FC236}">
                <a16:creationId xmlns:a16="http://schemas.microsoft.com/office/drawing/2014/main" id="{933DD8CD-0484-3EB6-68B6-210B4626A966}"/>
              </a:ext>
            </a:extLst>
          </p:cNvPr>
          <p:cNvSpPr>
            <a:spLocks noGrp="1"/>
          </p:cNvSpPr>
          <p:nvPr>
            <p:ph type="subTitle" idx="1"/>
          </p:nvPr>
        </p:nvSpPr>
        <p:spPr>
          <a:xfrm>
            <a:off x="838799" y="4372721"/>
            <a:ext cx="10639097"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20227F17-0BAC-3134-1496-2AEC224A5A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127751"/>
            <a:ext cx="12191999" cy="730249"/>
          </a:xfrm>
          <a:prstGeom prst="rect">
            <a:avLst/>
          </a:prstGeom>
        </p:spPr>
      </p:pic>
    </p:spTree>
    <p:extLst>
      <p:ext uri="{BB962C8B-B14F-4D97-AF65-F5344CB8AC3E}">
        <p14:creationId xmlns:p14="http://schemas.microsoft.com/office/powerpoint/2010/main" val="725362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Manawa –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3F79-B956-6D43-AD1D-07F2403A80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11">
            <a:extLst>
              <a:ext uri="{FF2B5EF4-FFF2-40B4-BE49-F238E27FC236}">
                <a16:creationId xmlns:a16="http://schemas.microsoft.com/office/drawing/2014/main" id="{73E38B5A-7984-434E-B1B0-4E0E96AA4A82}"/>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4231696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Manawa –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124F0-7D42-6B44-95DA-56811E3E48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86A3B3-1E10-F744-82A6-3D90F8F481E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9B626C-FEDC-5A4C-AE67-7BAC8DFC2B1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11">
            <a:extLst>
              <a:ext uri="{FF2B5EF4-FFF2-40B4-BE49-F238E27FC236}">
                <a16:creationId xmlns:a16="http://schemas.microsoft.com/office/drawing/2014/main" id="{BF91C6AB-0101-7447-BF56-5984EBE3D5E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1671813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Manawa –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sp>
        <p:nvSpPr>
          <p:cNvPr id="3" name="Slide Number Placeholder 11">
            <a:extLst>
              <a:ext uri="{FF2B5EF4-FFF2-40B4-BE49-F238E27FC236}">
                <a16:creationId xmlns:a16="http://schemas.microsoft.com/office/drawing/2014/main" id="{5C95A706-FE4C-4D4C-BE3E-3CD44B19BC6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2474694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E461FB6-61EB-4E6D-B423-532F49682509}" type="datetimeFigureOut">
              <a:rPr lang="en-NZ" smtClean="0"/>
              <a:t>18/06/2025</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21A86B64-B4B6-4CCD-850B-0D800651EA5F}" type="slidenum">
              <a:rPr lang="en-NZ" smtClean="0"/>
              <a:t>‹#›</a:t>
            </a:fld>
            <a:endParaRPr lang="en-NZ"/>
          </a:p>
        </p:txBody>
      </p:sp>
    </p:spTree>
    <p:extLst>
      <p:ext uri="{BB962C8B-B14F-4D97-AF65-F5344CB8AC3E}">
        <p14:creationId xmlns:p14="http://schemas.microsoft.com/office/powerpoint/2010/main" val="472813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akarare Tahi – Title Slide">
    <p:spTree>
      <p:nvGrpSpPr>
        <p:cNvPr id="1" name=""/>
        <p:cNvGrpSpPr/>
        <p:nvPr/>
      </p:nvGrpSpPr>
      <p:grpSpPr>
        <a:xfrm>
          <a:off x="0" y="0"/>
          <a:ext cx="0" cy="0"/>
          <a:chOff x="0" y="0"/>
          <a:chExt cx="0" cy="0"/>
        </a:xfrm>
      </p:grpSpPr>
      <p:sp>
        <p:nvSpPr>
          <p:cNvPr id="3" name="Slide Number Placeholder 11">
            <a:extLst>
              <a:ext uri="{FF2B5EF4-FFF2-40B4-BE49-F238E27FC236}">
                <a16:creationId xmlns:a16="http://schemas.microsoft.com/office/drawing/2014/main" id="{5C95A706-FE4C-4D4C-BE3E-3CD44B19BC6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
        <p:nvSpPr>
          <p:cNvPr id="4" name="Title 1">
            <a:extLst>
              <a:ext uri="{FF2B5EF4-FFF2-40B4-BE49-F238E27FC236}">
                <a16:creationId xmlns:a16="http://schemas.microsoft.com/office/drawing/2014/main" id="{775654AD-2E5E-09B1-2F39-B460B4F073AB}"/>
              </a:ext>
            </a:extLst>
          </p:cNvPr>
          <p:cNvSpPr>
            <a:spLocks noGrp="1"/>
          </p:cNvSpPr>
          <p:nvPr>
            <p:ph type="ctrTitle"/>
          </p:nvPr>
        </p:nvSpPr>
        <p:spPr>
          <a:xfrm>
            <a:off x="838799" y="1613647"/>
            <a:ext cx="10639097" cy="2386800"/>
          </a:xfrm>
        </p:spPr>
        <p:txBody>
          <a:bodyPr anchor="b"/>
          <a:lstStyle>
            <a:lvl1pPr algn="l">
              <a:defRPr sz="6000">
                <a:solidFill>
                  <a:schemeClr val="accent1"/>
                </a:solidFill>
              </a:defRPr>
            </a:lvl1pPr>
          </a:lstStyle>
          <a:p>
            <a:r>
              <a:rPr lang="en-US"/>
              <a:t>Click to edit Master title style</a:t>
            </a:r>
          </a:p>
        </p:txBody>
      </p:sp>
      <p:sp>
        <p:nvSpPr>
          <p:cNvPr id="5" name="Subtitle 2">
            <a:extLst>
              <a:ext uri="{FF2B5EF4-FFF2-40B4-BE49-F238E27FC236}">
                <a16:creationId xmlns:a16="http://schemas.microsoft.com/office/drawing/2014/main" id="{933DD8CD-0484-3EB6-68B6-210B4626A966}"/>
              </a:ext>
            </a:extLst>
          </p:cNvPr>
          <p:cNvSpPr>
            <a:spLocks noGrp="1"/>
          </p:cNvSpPr>
          <p:nvPr>
            <p:ph type="subTitle" idx="1"/>
          </p:nvPr>
        </p:nvSpPr>
        <p:spPr>
          <a:xfrm>
            <a:off x="838799" y="4372721"/>
            <a:ext cx="10639097"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5">
            <a:extLst>
              <a:ext uri="{FF2B5EF4-FFF2-40B4-BE49-F238E27FC236}">
                <a16:creationId xmlns:a16="http://schemas.microsoft.com/office/drawing/2014/main" id="{6E2259AF-0127-4D05-2AEC-79770027EE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1939" y="689966"/>
            <a:ext cx="1169929" cy="1202885"/>
          </a:xfrm>
          <a:prstGeom prst="rect">
            <a:avLst/>
          </a:prstGeom>
        </p:spPr>
      </p:pic>
    </p:spTree>
    <p:extLst>
      <p:ext uri="{BB962C8B-B14F-4D97-AF65-F5344CB8AC3E}">
        <p14:creationId xmlns:p14="http://schemas.microsoft.com/office/powerpoint/2010/main" val="1408751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Whakarare Tahi –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3F79-B956-6D43-AD1D-07F2403A805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11">
            <a:extLst>
              <a:ext uri="{FF2B5EF4-FFF2-40B4-BE49-F238E27FC236}">
                <a16:creationId xmlns:a16="http://schemas.microsoft.com/office/drawing/2014/main" id="{73E38B5A-7984-434E-B1B0-4E0E96AA4A82}"/>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2499273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Whakarare Tahi –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124F0-7D42-6B44-95DA-56811E3E480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C86A3B3-1E10-F744-82A6-3D90F8F481E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9B626C-FEDC-5A4C-AE67-7BAC8DFC2B1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11">
            <a:extLst>
              <a:ext uri="{FF2B5EF4-FFF2-40B4-BE49-F238E27FC236}">
                <a16:creationId xmlns:a16="http://schemas.microsoft.com/office/drawing/2014/main" id="{BF91C6AB-0101-7447-BF56-5984EBE3D5E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30392563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Whakarare Tahi –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Slide Number Placeholder 11">
            <a:extLst>
              <a:ext uri="{FF2B5EF4-FFF2-40B4-BE49-F238E27FC236}">
                <a16:creationId xmlns:a16="http://schemas.microsoft.com/office/drawing/2014/main" id="{5C95A706-FE4C-4D4C-BE3E-3CD44B19BC6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26329378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akarare Tahi – Title Slide Montage CHS">
    <p:spTree>
      <p:nvGrpSpPr>
        <p:cNvPr id="1" name=""/>
        <p:cNvGrpSpPr/>
        <p:nvPr/>
      </p:nvGrpSpPr>
      <p:grpSpPr>
        <a:xfrm>
          <a:off x="0" y="0"/>
          <a:ext cx="0" cy="0"/>
          <a:chOff x="0" y="0"/>
          <a:chExt cx="0" cy="0"/>
        </a:xfrm>
      </p:grpSpPr>
      <p:sp>
        <p:nvSpPr>
          <p:cNvPr id="3" name="Slide Number Placeholder 11">
            <a:extLst>
              <a:ext uri="{FF2B5EF4-FFF2-40B4-BE49-F238E27FC236}">
                <a16:creationId xmlns:a16="http://schemas.microsoft.com/office/drawing/2014/main" id="{5C95A706-FE4C-4D4C-BE3E-3CD44B19BC6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bg1"/>
                </a:solidFill>
              </a:defRPr>
            </a:lvl1pPr>
          </a:lstStyle>
          <a:p>
            <a:fld id="{3613F815-6CCF-6746-952C-5431F24E0ABA}" type="slidenum">
              <a:rPr lang="en-US" smtClean="0"/>
              <a:pPr/>
              <a:t>‹#›</a:t>
            </a:fld>
            <a:endParaRPr lang="en-US"/>
          </a:p>
        </p:txBody>
      </p:sp>
      <p:sp>
        <p:nvSpPr>
          <p:cNvPr id="4" name="Title 1">
            <a:extLst>
              <a:ext uri="{FF2B5EF4-FFF2-40B4-BE49-F238E27FC236}">
                <a16:creationId xmlns:a16="http://schemas.microsoft.com/office/drawing/2014/main" id="{775654AD-2E5E-09B1-2F39-B460B4F073AB}"/>
              </a:ext>
            </a:extLst>
          </p:cNvPr>
          <p:cNvSpPr>
            <a:spLocks noGrp="1"/>
          </p:cNvSpPr>
          <p:nvPr>
            <p:ph type="ctrTitle"/>
          </p:nvPr>
        </p:nvSpPr>
        <p:spPr>
          <a:xfrm>
            <a:off x="1097280" y="1613647"/>
            <a:ext cx="6035040" cy="2386800"/>
          </a:xfrm>
        </p:spPr>
        <p:txBody>
          <a:bodyPr anchor="b"/>
          <a:lstStyle>
            <a:lvl1pPr algn="l">
              <a:defRPr sz="6000">
                <a:solidFill>
                  <a:schemeClr val="accent1"/>
                </a:solidFill>
              </a:defRPr>
            </a:lvl1pPr>
          </a:lstStyle>
          <a:p>
            <a:r>
              <a:rPr lang="en-US"/>
              <a:t>Click to edit Master title style</a:t>
            </a:r>
          </a:p>
        </p:txBody>
      </p:sp>
      <p:sp>
        <p:nvSpPr>
          <p:cNvPr id="5" name="Subtitle 2">
            <a:extLst>
              <a:ext uri="{FF2B5EF4-FFF2-40B4-BE49-F238E27FC236}">
                <a16:creationId xmlns:a16="http://schemas.microsoft.com/office/drawing/2014/main" id="{933DD8CD-0484-3EB6-68B6-210B4626A966}"/>
              </a:ext>
            </a:extLst>
          </p:cNvPr>
          <p:cNvSpPr>
            <a:spLocks noGrp="1"/>
          </p:cNvSpPr>
          <p:nvPr>
            <p:ph type="subTitle" idx="1"/>
          </p:nvPr>
        </p:nvSpPr>
        <p:spPr>
          <a:xfrm>
            <a:off x="1097280" y="4372721"/>
            <a:ext cx="6035040"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9BAC00EA-029A-F3F4-7643-F2E6FC0CB0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281" y="532263"/>
            <a:ext cx="902621" cy="928047"/>
          </a:xfrm>
          <a:prstGeom prst="rect">
            <a:avLst/>
          </a:prstGeom>
        </p:spPr>
      </p:pic>
      <p:pic>
        <p:nvPicPr>
          <p:cNvPr id="10" name="Picture 9">
            <a:extLst>
              <a:ext uri="{FF2B5EF4-FFF2-40B4-BE49-F238E27FC236}">
                <a16:creationId xmlns:a16="http://schemas.microsoft.com/office/drawing/2014/main" id="{0E6F1423-0FBB-E03F-09DB-CA4752B317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10450" y="0"/>
            <a:ext cx="4781550" cy="6858000"/>
          </a:xfrm>
          <a:prstGeom prst="rect">
            <a:avLst/>
          </a:prstGeom>
        </p:spPr>
      </p:pic>
    </p:spTree>
    <p:extLst>
      <p:ext uri="{BB962C8B-B14F-4D97-AF65-F5344CB8AC3E}">
        <p14:creationId xmlns:p14="http://schemas.microsoft.com/office/powerpoint/2010/main" val="965810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akarare Tahi – Title Slide Montage Operations">
    <p:spTree>
      <p:nvGrpSpPr>
        <p:cNvPr id="1" name=""/>
        <p:cNvGrpSpPr/>
        <p:nvPr/>
      </p:nvGrpSpPr>
      <p:grpSpPr>
        <a:xfrm>
          <a:off x="0" y="0"/>
          <a:ext cx="0" cy="0"/>
          <a:chOff x="0" y="0"/>
          <a:chExt cx="0" cy="0"/>
        </a:xfrm>
      </p:grpSpPr>
      <p:sp>
        <p:nvSpPr>
          <p:cNvPr id="3" name="Slide Number Placeholder 11">
            <a:extLst>
              <a:ext uri="{FF2B5EF4-FFF2-40B4-BE49-F238E27FC236}">
                <a16:creationId xmlns:a16="http://schemas.microsoft.com/office/drawing/2014/main" id="{5C95A706-FE4C-4D4C-BE3E-3CD44B19BC6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bg1"/>
                </a:solidFill>
              </a:defRPr>
            </a:lvl1pPr>
          </a:lstStyle>
          <a:p>
            <a:fld id="{3613F815-6CCF-6746-952C-5431F24E0ABA}" type="slidenum">
              <a:rPr lang="en-US" smtClean="0"/>
              <a:pPr/>
              <a:t>‹#›</a:t>
            </a:fld>
            <a:endParaRPr lang="en-US"/>
          </a:p>
        </p:txBody>
      </p:sp>
      <p:sp>
        <p:nvSpPr>
          <p:cNvPr id="4" name="Title 1">
            <a:extLst>
              <a:ext uri="{FF2B5EF4-FFF2-40B4-BE49-F238E27FC236}">
                <a16:creationId xmlns:a16="http://schemas.microsoft.com/office/drawing/2014/main" id="{775654AD-2E5E-09B1-2F39-B460B4F073AB}"/>
              </a:ext>
            </a:extLst>
          </p:cNvPr>
          <p:cNvSpPr>
            <a:spLocks noGrp="1"/>
          </p:cNvSpPr>
          <p:nvPr>
            <p:ph type="ctrTitle"/>
          </p:nvPr>
        </p:nvSpPr>
        <p:spPr>
          <a:xfrm>
            <a:off x="1097280" y="1613647"/>
            <a:ext cx="6035040" cy="2386800"/>
          </a:xfrm>
        </p:spPr>
        <p:txBody>
          <a:bodyPr anchor="b"/>
          <a:lstStyle>
            <a:lvl1pPr algn="l">
              <a:defRPr sz="6000">
                <a:solidFill>
                  <a:schemeClr val="accent1"/>
                </a:solidFill>
              </a:defRPr>
            </a:lvl1pPr>
          </a:lstStyle>
          <a:p>
            <a:r>
              <a:rPr lang="en-US"/>
              <a:t>Click to edit Master title style</a:t>
            </a:r>
          </a:p>
        </p:txBody>
      </p:sp>
      <p:sp>
        <p:nvSpPr>
          <p:cNvPr id="5" name="Subtitle 2">
            <a:extLst>
              <a:ext uri="{FF2B5EF4-FFF2-40B4-BE49-F238E27FC236}">
                <a16:creationId xmlns:a16="http://schemas.microsoft.com/office/drawing/2014/main" id="{933DD8CD-0484-3EB6-68B6-210B4626A966}"/>
              </a:ext>
            </a:extLst>
          </p:cNvPr>
          <p:cNvSpPr>
            <a:spLocks noGrp="1"/>
          </p:cNvSpPr>
          <p:nvPr>
            <p:ph type="subTitle" idx="1"/>
          </p:nvPr>
        </p:nvSpPr>
        <p:spPr>
          <a:xfrm>
            <a:off x="1097280" y="4372721"/>
            <a:ext cx="6035040"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8190F0DA-AA28-8440-0046-6A6CAF3999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281" y="532263"/>
            <a:ext cx="902621" cy="928047"/>
          </a:xfrm>
          <a:prstGeom prst="rect">
            <a:avLst/>
          </a:prstGeom>
        </p:spPr>
      </p:pic>
      <p:pic>
        <p:nvPicPr>
          <p:cNvPr id="10" name="Picture 9">
            <a:extLst>
              <a:ext uri="{FF2B5EF4-FFF2-40B4-BE49-F238E27FC236}">
                <a16:creationId xmlns:a16="http://schemas.microsoft.com/office/drawing/2014/main" id="{9D65285A-0F39-4345-5608-5CB990752BD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10450" y="0"/>
            <a:ext cx="4781550" cy="6858000"/>
          </a:xfrm>
          <a:prstGeom prst="rect">
            <a:avLst/>
          </a:prstGeom>
        </p:spPr>
      </p:pic>
    </p:spTree>
    <p:extLst>
      <p:ext uri="{BB962C8B-B14F-4D97-AF65-F5344CB8AC3E}">
        <p14:creationId xmlns:p14="http://schemas.microsoft.com/office/powerpoint/2010/main" val="3486589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hakarare Tahi – Title Slide Montage C&amp;S">
    <p:spTree>
      <p:nvGrpSpPr>
        <p:cNvPr id="1" name=""/>
        <p:cNvGrpSpPr/>
        <p:nvPr/>
      </p:nvGrpSpPr>
      <p:grpSpPr>
        <a:xfrm>
          <a:off x="0" y="0"/>
          <a:ext cx="0" cy="0"/>
          <a:chOff x="0" y="0"/>
          <a:chExt cx="0" cy="0"/>
        </a:xfrm>
      </p:grpSpPr>
      <p:sp>
        <p:nvSpPr>
          <p:cNvPr id="3" name="Slide Number Placeholder 11">
            <a:extLst>
              <a:ext uri="{FF2B5EF4-FFF2-40B4-BE49-F238E27FC236}">
                <a16:creationId xmlns:a16="http://schemas.microsoft.com/office/drawing/2014/main" id="{5C95A706-FE4C-4D4C-BE3E-3CD44B19BC6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bg1"/>
                </a:solidFill>
              </a:defRPr>
            </a:lvl1pPr>
          </a:lstStyle>
          <a:p>
            <a:fld id="{3613F815-6CCF-6746-952C-5431F24E0ABA}" type="slidenum">
              <a:rPr lang="en-US" smtClean="0"/>
              <a:pPr/>
              <a:t>‹#›</a:t>
            </a:fld>
            <a:endParaRPr lang="en-US"/>
          </a:p>
        </p:txBody>
      </p:sp>
      <p:sp>
        <p:nvSpPr>
          <p:cNvPr id="4" name="Title 1">
            <a:extLst>
              <a:ext uri="{FF2B5EF4-FFF2-40B4-BE49-F238E27FC236}">
                <a16:creationId xmlns:a16="http://schemas.microsoft.com/office/drawing/2014/main" id="{775654AD-2E5E-09B1-2F39-B460B4F073AB}"/>
              </a:ext>
            </a:extLst>
          </p:cNvPr>
          <p:cNvSpPr>
            <a:spLocks noGrp="1"/>
          </p:cNvSpPr>
          <p:nvPr>
            <p:ph type="ctrTitle"/>
          </p:nvPr>
        </p:nvSpPr>
        <p:spPr>
          <a:xfrm>
            <a:off x="1097280" y="1613647"/>
            <a:ext cx="6035040" cy="2386800"/>
          </a:xfrm>
        </p:spPr>
        <p:txBody>
          <a:bodyPr anchor="b"/>
          <a:lstStyle>
            <a:lvl1pPr algn="l">
              <a:defRPr sz="6000">
                <a:solidFill>
                  <a:schemeClr val="accent1"/>
                </a:solidFill>
              </a:defRPr>
            </a:lvl1pPr>
          </a:lstStyle>
          <a:p>
            <a:r>
              <a:rPr lang="en-US"/>
              <a:t>Click to edit Master title style</a:t>
            </a:r>
          </a:p>
        </p:txBody>
      </p:sp>
      <p:sp>
        <p:nvSpPr>
          <p:cNvPr id="5" name="Subtitle 2">
            <a:extLst>
              <a:ext uri="{FF2B5EF4-FFF2-40B4-BE49-F238E27FC236}">
                <a16:creationId xmlns:a16="http://schemas.microsoft.com/office/drawing/2014/main" id="{933DD8CD-0484-3EB6-68B6-210B4626A966}"/>
              </a:ext>
            </a:extLst>
          </p:cNvPr>
          <p:cNvSpPr>
            <a:spLocks noGrp="1"/>
          </p:cNvSpPr>
          <p:nvPr>
            <p:ph type="subTitle" idx="1"/>
          </p:nvPr>
        </p:nvSpPr>
        <p:spPr>
          <a:xfrm>
            <a:off x="1097280" y="4372721"/>
            <a:ext cx="6035040"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5F1AE34C-689E-D1F4-D8D1-CAF9223BAC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281" y="532263"/>
            <a:ext cx="902621" cy="928047"/>
          </a:xfrm>
          <a:prstGeom prst="rect">
            <a:avLst/>
          </a:prstGeom>
        </p:spPr>
      </p:pic>
      <p:pic>
        <p:nvPicPr>
          <p:cNvPr id="7" name="Picture 6">
            <a:extLst>
              <a:ext uri="{FF2B5EF4-FFF2-40B4-BE49-F238E27FC236}">
                <a16:creationId xmlns:a16="http://schemas.microsoft.com/office/drawing/2014/main" id="{CBEFF728-EB5B-3DAD-291C-61015D14C61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04100" y="0"/>
            <a:ext cx="4787900" cy="6858000"/>
          </a:xfrm>
          <a:prstGeom prst="rect">
            <a:avLst/>
          </a:prstGeom>
        </p:spPr>
      </p:pic>
    </p:spTree>
    <p:extLst>
      <p:ext uri="{BB962C8B-B14F-4D97-AF65-F5344CB8AC3E}">
        <p14:creationId xmlns:p14="http://schemas.microsoft.com/office/powerpoint/2010/main" val="3022354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hakarare Tahi – Title Slide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8DCE2CD-6516-EFEE-1B9C-761BB5B8A2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lide Number Placeholder 11">
            <a:extLst>
              <a:ext uri="{FF2B5EF4-FFF2-40B4-BE49-F238E27FC236}">
                <a16:creationId xmlns:a16="http://schemas.microsoft.com/office/drawing/2014/main" id="{5C95A706-FE4C-4D4C-BE3E-3CD44B19BC6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
        <p:nvSpPr>
          <p:cNvPr id="4" name="Title 1">
            <a:extLst>
              <a:ext uri="{FF2B5EF4-FFF2-40B4-BE49-F238E27FC236}">
                <a16:creationId xmlns:a16="http://schemas.microsoft.com/office/drawing/2014/main" id="{775654AD-2E5E-09B1-2F39-B460B4F073AB}"/>
              </a:ext>
            </a:extLst>
          </p:cNvPr>
          <p:cNvSpPr>
            <a:spLocks noGrp="1"/>
          </p:cNvSpPr>
          <p:nvPr>
            <p:ph type="ctrTitle"/>
          </p:nvPr>
        </p:nvSpPr>
        <p:spPr>
          <a:xfrm>
            <a:off x="838799" y="1613647"/>
            <a:ext cx="10639097" cy="2386800"/>
          </a:xfrm>
        </p:spPr>
        <p:txBody>
          <a:bodyPr anchor="b"/>
          <a:lstStyle>
            <a:lvl1pPr algn="l">
              <a:defRPr sz="6000">
                <a:solidFill>
                  <a:schemeClr val="bg1"/>
                </a:solidFill>
              </a:defRPr>
            </a:lvl1pPr>
          </a:lstStyle>
          <a:p>
            <a:r>
              <a:rPr lang="en-US"/>
              <a:t>Click to edit Master title style</a:t>
            </a:r>
          </a:p>
        </p:txBody>
      </p:sp>
      <p:sp>
        <p:nvSpPr>
          <p:cNvPr id="5" name="Subtitle 2">
            <a:extLst>
              <a:ext uri="{FF2B5EF4-FFF2-40B4-BE49-F238E27FC236}">
                <a16:creationId xmlns:a16="http://schemas.microsoft.com/office/drawing/2014/main" id="{933DD8CD-0484-3EB6-68B6-210B4626A966}"/>
              </a:ext>
            </a:extLst>
          </p:cNvPr>
          <p:cNvSpPr>
            <a:spLocks noGrp="1"/>
          </p:cNvSpPr>
          <p:nvPr>
            <p:ph type="subTitle" idx="1"/>
          </p:nvPr>
        </p:nvSpPr>
        <p:spPr>
          <a:xfrm>
            <a:off x="838799" y="4372721"/>
            <a:ext cx="10639097"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11543AF2-C4C7-B376-945F-C126F8B3CD5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383434" y="0"/>
            <a:ext cx="1371600" cy="1613647"/>
          </a:xfrm>
          <a:prstGeom prst="rect">
            <a:avLst/>
          </a:prstGeom>
        </p:spPr>
      </p:pic>
    </p:spTree>
    <p:extLst>
      <p:ext uri="{BB962C8B-B14F-4D97-AF65-F5344CB8AC3E}">
        <p14:creationId xmlns:p14="http://schemas.microsoft.com/office/powerpoint/2010/main" val="1445399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Whakarare Tahi Gold – 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BBFC69-4BC2-3E0E-C954-EE60F79ADE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0023F79-B956-6D43-AD1D-07F2403A805A}"/>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11">
            <a:extLst>
              <a:ext uri="{FF2B5EF4-FFF2-40B4-BE49-F238E27FC236}">
                <a16:creationId xmlns:a16="http://schemas.microsoft.com/office/drawing/2014/main" id="{73E38B5A-7984-434E-B1B0-4E0E96AA4A82}"/>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39300832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Whakarare Tahi Gold – Two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A930FF-941A-617B-4159-E83092574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1E124F0-7D42-6B44-95DA-56811E3E4803}"/>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C86A3B3-1E10-F744-82A6-3D90F8F481E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9B626C-FEDC-5A4C-AE67-7BAC8DFC2B1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11">
            <a:extLst>
              <a:ext uri="{FF2B5EF4-FFF2-40B4-BE49-F238E27FC236}">
                <a16:creationId xmlns:a16="http://schemas.microsoft.com/office/drawing/2014/main" id="{BF91C6AB-0101-7447-BF56-5984EBE3D5E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4255044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Whakarare Tahi Gold – 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555DE3-3237-D0A7-5777-1EF6CD9B35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en-US"/>
              <a:t>Click to edit Master title style</a:t>
            </a:r>
          </a:p>
        </p:txBody>
      </p:sp>
      <p:sp>
        <p:nvSpPr>
          <p:cNvPr id="3" name="Slide Number Placeholder 11">
            <a:extLst>
              <a:ext uri="{FF2B5EF4-FFF2-40B4-BE49-F238E27FC236}">
                <a16:creationId xmlns:a16="http://schemas.microsoft.com/office/drawing/2014/main" id="{5C95A706-FE4C-4D4C-BE3E-3CD44B19BC6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27651182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Whakarare Tahi – Title Slide – Solid Go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AECD18D-CFC2-2A04-1E43-48C68BD8E8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lide Number Placeholder 11">
            <a:extLst>
              <a:ext uri="{FF2B5EF4-FFF2-40B4-BE49-F238E27FC236}">
                <a16:creationId xmlns:a16="http://schemas.microsoft.com/office/drawing/2014/main" id="{5C95A706-FE4C-4D4C-BE3E-3CD44B19BC6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
        <p:nvSpPr>
          <p:cNvPr id="4" name="Title 1">
            <a:extLst>
              <a:ext uri="{FF2B5EF4-FFF2-40B4-BE49-F238E27FC236}">
                <a16:creationId xmlns:a16="http://schemas.microsoft.com/office/drawing/2014/main" id="{775654AD-2E5E-09B1-2F39-B460B4F073AB}"/>
              </a:ext>
            </a:extLst>
          </p:cNvPr>
          <p:cNvSpPr>
            <a:spLocks noGrp="1"/>
          </p:cNvSpPr>
          <p:nvPr>
            <p:ph type="ctrTitle"/>
          </p:nvPr>
        </p:nvSpPr>
        <p:spPr>
          <a:xfrm>
            <a:off x="838799" y="1613647"/>
            <a:ext cx="10639097" cy="2386800"/>
          </a:xfrm>
        </p:spPr>
        <p:txBody>
          <a:bodyPr anchor="b"/>
          <a:lstStyle>
            <a:lvl1pPr algn="l">
              <a:defRPr sz="6000">
                <a:solidFill>
                  <a:schemeClr val="bg1"/>
                </a:solidFill>
              </a:defRPr>
            </a:lvl1pPr>
          </a:lstStyle>
          <a:p>
            <a:r>
              <a:rPr lang="en-US"/>
              <a:t>Click to edit Master title style</a:t>
            </a:r>
          </a:p>
        </p:txBody>
      </p:sp>
      <p:sp>
        <p:nvSpPr>
          <p:cNvPr id="5" name="Subtitle 2">
            <a:extLst>
              <a:ext uri="{FF2B5EF4-FFF2-40B4-BE49-F238E27FC236}">
                <a16:creationId xmlns:a16="http://schemas.microsoft.com/office/drawing/2014/main" id="{933DD8CD-0484-3EB6-68B6-210B4626A966}"/>
              </a:ext>
            </a:extLst>
          </p:cNvPr>
          <p:cNvSpPr>
            <a:spLocks noGrp="1"/>
          </p:cNvSpPr>
          <p:nvPr>
            <p:ph type="subTitle" idx="1"/>
          </p:nvPr>
        </p:nvSpPr>
        <p:spPr>
          <a:xfrm>
            <a:off x="838799" y="4372721"/>
            <a:ext cx="10639097"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D222E93C-4B6A-472B-8485-23FB3E1BDB6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383434" y="0"/>
            <a:ext cx="1371600" cy="1613647"/>
          </a:xfrm>
          <a:prstGeom prst="rect">
            <a:avLst/>
          </a:prstGeom>
        </p:spPr>
      </p:pic>
    </p:spTree>
    <p:extLst>
      <p:ext uri="{BB962C8B-B14F-4D97-AF65-F5344CB8AC3E}">
        <p14:creationId xmlns:p14="http://schemas.microsoft.com/office/powerpoint/2010/main" val="42368351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Whakarare Tahi Gold – Title and Content – Solid Go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FD4899B-727D-2375-40CC-446CC5F89B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0023F79-B956-6D43-AD1D-07F2403A805A}"/>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11">
            <a:extLst>
              <a:ext uri="{FF2B5EF4-FFF2-40B4-BE49-F238E27FC236}">
                <a16:creationId xmlns:a16="http://schemas.microsoft.com/office/drawing/2014/main" id="{73E38B5A-7984-434E-B1B0-4E0E96AA4A82}"/>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11774242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Whakarare Tahi Gold – Two Content – Solid Go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690C11-C6E6-DAF7-0CEB-A2780593EB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1E124F0-7D42-6B44-95DA-56811E3E4803}"/>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C86A3B3-1E10-F744-82A6-3D90F8F481E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9B626C-FEDC-5A4C-AE67-7BAC8DFC2B1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11">
            <a:extLst>
              <a:ext uri="{FF2B5EF4-FFF2-40B4-BE49-F238E27FC236}">
                <a16:creationId xmlns:a16="http://schemas.microsoft.com/office/drawing/2014/main" id="{BF91C6AB-0101-7447-BF56-5984EBE3D5E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17220373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Whakarare Tahi Gold – Title Only – Solid Go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31938F-9760-943C-3C0B-12E88D8A14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en-US"/>
              <a:t>Click to edit Master title style</a:t>
            </a:r>
          </a:p>
        </p:txBody>
      </p:sp>
      <p:sp>
        <p:nvSpPr>
          <p:cNvPr id="3" name="Slide Number Placeholder 11">
            <a:extLst>
              <a:ext uri="{FF2B5EF4-FFF2-40B4-BE49-F238E27FC236}">
                <a16:creationId xmlns:a16="http://schemas.microsoft.com/office/drawing/2014/main" id="{5C95A706-FE4C-4D4C-BE3E-3CD44B19BC6E}"/>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34765935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ide Picture Primary Title - Custom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9E13F5C-D411-D14E-B752-44C60FCCF5DF}"/>
              </a:ext>
            </a:extLst>
          </p:cNvPr>
          <p:cNvSpPr>
            <a:spLocks noGrp="1"/>
          </p:cNvSpPr>
          <p:nvPr>
            <p:ph type="pic" idx="10"/>
          </p:nvPr>
        </p:nvSpPr>
        <p:spPr>
          <a:xfrm>
            <a:off x="6731538" y="0"/>
            <a:ext cx="5460460" cy="6858000"/>
          </a:xfrm>
          <a:custGeom>
            <a:avLst/>
            <a:gdLst>
              <a:gd name="connsiteX0" fmla="*/ 1186775 w 5460460"/>
              <a:gd name="connsiteY0" fmla="*/ 0 h 6858000"/>
              <a:gd name="connsiteX1" fmla="*/ 5460460 w 5460460"/>
              <a:gd name="connsiteY1" fmla="*/ 0 h 6858000"/>
              <a:gd name="connsiteX2" fmla="*/ 5460460 w 5460460"/>
              <a:gd name="connsiteY2" fmla="*/ 6858000 h 6858000"/>
              <a:gd name="connsiteX3" fmla="*/ 1186775 w 5460460"/>
              <a:gd name="connsiteY3" fmla="*/ 6858000 h 6858000"/>
              <a:gd name="connsiteX4" fmla="*/ 1186773 w 5460460"/>
              <a:gd name="connsiteY4" fmla="*/ 0 h 6858000"/>
              <a:gd name="connsiteX5" fmla="*/ 1186773 w 5460460"/>
              <a:gd name="connsiteY5" fmla="*/ 6857999 h 6858000"/>
              <a:gd name="connsiteX6" fmla="*/ 0 w 5460460"/>
              <a:gd name="connsiteY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60460" h="6858000">
                <a:moveTo>
                  <a:pt x="1186775" y="0"/>
                </a:moveTo>
                <a:lnTo>
                  <a:pt x="5460460" y="0"/>
                </a:lnTo>
                <a:lnTo>
                  <a:pt x="5460460" y="6858000"/>
                </a:lnTo>
                <a:lnTo>
                  <a:pt x="1186775" y="6858000"/>
                </a:lnTo>
                <a:close/>
                <a:moveTo>
                  <a:pt x="1186773" y="0"/>
                </a:moveTo>
                <a:lnTo>
                  <a:pt x="1186773" y="6857999"/>
                </a:lnTo>
                <a:lnTo>
                  <a:pt x="0" y="6857999"/>
                </a:lnTo>
                <a:close/>
              </a:path>
            </a:pathLst>
          </a:custGeom>
        </p:spPr>
        <p:txBody>
          <a:bodyPr wrap="square">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 name="Title 1">
            <a:extLst>
              <a:ext uri="{FF2B5EF4-FFF2-40B4-BE49-F238E27FC236}">
                <a16:creationId xmlns:a16="http://schemas.microsoft.com/office/drawing/2014/main" id="{9ABE7006-B101-8B49-AB1E-5857AB681830}"/>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4" name="Subtitle 2">
            <a:extLst>
              <a:ext uri="{FF2B5EF4-FFF2-40B4-BE49-F238E27FC236}">
                <a16:creationId xmlns:a16="http://schemas.microsoft.com/office/drawing/2014/main" id="{80722EAC-BB11-CA4C-A221-E35D12840AD3}"/>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3">
            <a:extLst>
              <a:ext uri="{FF2B5EF4-FFF2-40B4-BE49-F238E27FC236}">
                <a16:creationId xmlns:a16="http://schemas.microsoft.com/office/drawing/2014/main" id="{EFC28D23-91A1-CD49-9111-EDC9F4DCCE5B}"/>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2" name="Picture 1">
            <a:extLst>
              <a:ext uri="{FF2B5EF4-FFF2-40B4-BE49-F238E27FC236}">
                <a16:creationId xmlns:a16="http://schemas.microsoft.com/office/drawing/2014/main" id="{B5288326-B6AD-A8F9-CE69-1F0C84D1A03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292850"/>
            <a:ext cx="12192000" cy="565150"/>
          </a:xfrm>
          <a:prstGeom prst="rect">
            <a:avLst/>
          </a:prstGeom>
        </p:spPr>
      </p:pic>
      <p:pic>
        <p:nvPicPr>
          <p:cNvPr id="7" name="Picture 6">
            <a:extLst>
              <a:ext uri="{FF2B5EF4-FFF2-40B4-BE49-F238E27FC236}">
                <a16:creationId xmlns:a16="http://schemas.microsoft.com/office/drawing/2014/main" id="{3EABA4A7-F2CA-1FCD-C6FD-6987406D2F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0830" y="520670"/>
            <a:ext cx="1091422" cy="1122166"/>
          </a:xfrm>
          <a:prstGeom prst="rect">
            <a:avLst/>
          </a:prstGeom>
        </p:spPr>
      </p:pic>
    </p:spTree>
    <p:extLst>
      <p:ext uri="{BB962C8B-B14F-4D97-AF65-F5344CB8AC3E}">
        <p14:creationId xmlns:p14="http://schemas.microsoft.com/office/powerpoint/2010/main" val="33578814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FC79531-2D4C-8843-8C0A-AE34C09CCF9E}"/>
              </a:ext>
            </a:extLst>
          </p:cNvPr>
          <p:cNvSpPr>
            <a:spLocks noGrp="1"/>
          </p:cNvSpPr>
          <p:nvPr>
            <p:ph type="ctrTitle"/>
          </p:nvPr>
        </p:nvSpPr>
        <p:spPr>
          <a:xfrm>
            <a:off x="838799" y="1062240"/>
            <a:ext cx="10639097" cy="2386800"/>
          </a:xfrm>
        </p:spPr>
        <p:txBody>
          <a:bodyPr anchor="b"/>
          <a:lstStyle>
            <a:lvl1pPr algn="l">
              <a:defRPr sz="6000"/>
            </a:lvl1pPr>
          </a:lstStyle>
          <a:p>
            <a:r>
              <a:rPr lang="en-US"/>
              <a:t>Click to edit Master title style</a:t>
            </a:r>
          </a:p>
        </p:txBody>
      </p:sp>
      <p:sp>
        <p:nvSpPr>
          <p:cNvPr id="6" name="Subtitle 2">
            <a:extLst>
              <a:ext uri="{FF2B5EF4-FFF2-40B4-BE49-F238E27FC236}">
                <a16:creationId xmlns:a16="http://schemas.microsoft.com/office/drawing/2014/main" id="{E7225B29-3109-F745-968E-C0F9F16248E1}"/>
              </a:ext>
            </a:extLst>
          </p:cNvPr>
          <p:cNvSpPr>
            <a:spLocks noGrp="1"/>
          </p:cNvSpPr>
          <p:nvPr>
            <p:ph type="subTitle" idx="1"/>
          </p:nvPr>
        </p:nvSpPr>
        <p:spPr>
          <a:xfrm>
            <a:off x="838799" y="3821314"/>
            <a:ext cx="10639097"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Placeholder 11">
            <a:extLst>
              <a:ext uri="{FF2B5EF4-FFF2-40B4-BE49-F238E27FC236}">
                <a16:creationId xmlns:a16="http://schemas.microsoft.com/office/drawing/2014/main" id="{AF3A8E46-21A9-DB49-8FC6-23AF65E6CC0C}"/>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pic>
        <p:nvPicPr>
          <p:cNvPr id="8" name="Picture 7">
            <a:extLst>
              <a:ext uri="{FF2B5EF4-FFF2-40B4-BE49-F238E27FC236}">
                <a16:creationId xmlns:a16="http://schemas.microsoft.com/office/drawing/2014/main" id="{00553E8E-DA7A-AB4B-96CE-FDA40489C0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1939" y="689966"/>
            <a:ext cx="1169929" cy="1202885"/>
          </a:xfrm>
          <a:prstGeom prst="rect">
            <a:avLst/>
          </a:prstGeom>
        </p:spPr>
      </p:pic>
    </p:spTree>
    <p:extLst>
      <p:ext uri="{BB962C8B-B14F-4D97-AF65-F5344CB8AC3E}">
        <p14:creationId xmlns:p14="http://schemas.microsoft.com/office/powerpoint/2010/main" val="27129216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3F79-B956-6D43-AD1D-07F2403A80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11">
            <a:extLst>
              <a:ext uri="{FF2B5EF4-FFF2-40B4-BE49-F238E27FC236}">
                <a16:creationId xmlns:a16="http://schemas.microsoft.com/office/drawing/2014/main" id="{3302FC7D-9915-AB45-9A08-88119F04A05A}"/>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39096424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a:xfrm>
            <a:off x="838200" y="655455"/>
            <a:ext cx="10515600" cy="552150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11">
            <a:extLst>
              <a:ext uri="{FF2B5EF4-FFF2-40B4-BE49-F238E27FC236}">
                <a16:creationId xmlns:a16="http://schemas.microsoft.com/office/drawing/2014/main" id="{4E982CF3-6804-7C4D-AC79-A7A5D1BB0A8A}"/>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23815939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7967D-4A74-3641-9876-0C84989A344A}"/>
              </a:ext>
            </a:extLst>
          </p:cNvPr>
          <p:cNvSpPr>
            <a:spLocks noGrp="1"/>
          </p:cNvSpPr>
          <p:nvPr>
            <p:ph type="title"/>
          </p:nvPr>
        </p:nvSpPr>
        <p:spPr>
          <a:xfrm>
            <a:off x="831850" y="1709738"/>
            <a:ext cx="10515600" cy="2587133"/>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6F5AE6-1543-5340-B5C6-F84E58646E41}"/>
              </a:ext>
            </a:extLst>
          </p:cNvPr>
          <p:cNvSpPr>
            <a:spLocks noGrp="1"/>
          </p:cNvSpPr>
          <p:nvPr>
            <p:ph type="body" idx="1"/>
          </p:nvPr>
        </p:nvSpPr>
        <p:spPr>
          <a:xfrm>
            <a:off x="831850" y="4589463"/>
            <a:ext cx="10515600" cy="1500187"/>
          </a:xfrm>
        </p:spPr>
        <p:txBody>
          <a:bodyPr/>
          <a:lstStyle>
            <a:lvl1pPr marL="0" indent="0">
              <a:buNone/>
              <a:defRPr sz="24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8" name="Slide Number Placeholder 11">
            <a:extLst>
              <a:ext uri="{FF2B5EF4-FFF2-40B4-BE49-F238E27FC236}">
                <a16:creationId xmlns:a16="http://schemas.microsoft.com/office/drawing/2014/main" id="{E031AB4F-E4CB-2C4E-BA3F-63C21834D333}"/>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11996389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124F0-7D42-6B44-95DA-56811E3E48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86A3B3-1E10-F744-82A6-3D90F8F481E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9B626C-FEDC-5A4C-AE67-7BAC8DFC2B1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11">
            <a:extLst>
              <a:ext uri="{FF2B5EF4-FFF2-40B4-BE49-F238E27FC236}">
                <a16:creationId xmlns:a16="http://schemas.microsoft.com/office/drawing/2014/main" id="{6402CED5-8CA2-E544-BD50-50AF5C099DCF}"/>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42058684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sp>
        <p:nvSpPr>
          <p:cNvPr id="5" name="Slide Number Placeholder 11">
            <a:extLst>
              <a:ext uri="{FF2B5EF4-FFF2-40B4-BE49-F238E27FC236}">
                <a16:creationId xmlns:a16="http://schemas.microsoft.com/office/drawing/2014/main" id="{5765D9F6-5518-4547-980B-96A05514E504}"/>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6458182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11">
            <a:extLst>
              <a:ext uri="{FF2B5EF4-FFF2-40B4-BE49-F238E27FC236}">
                <a16:creationId xmlns:a16="http://schemas.microsoft.com/office/drawing/2014/main" id="{42A89A10-88C5-B94D-A3A6-EA7D4D10144F}"/>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34181834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ake it Better Gro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pic>
        <p:nvPicPr>
          <p:cNvPr id="3" name="Picture 2" descr="A close up of a sign&#10;&#10;Description automatically generated">
            <a:extLst>
              <a:ext uri="{FF2B5EF4-FFF2-40B4-BE49-F238E27FC236}">
                <a16:creationId xmlns:a16="http://schemas.microsoft.com/office/drawing/2014/main" id="{9778B47B-7D7E-F646-8BE7-F74D4B8F19D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191299">
            <a:off x="11309320" y="5911617"/>
            <a:ext cx="788242" cy="781673"/>
          </a:xfrm>
          <a:prstGeom prst="rect">
            <a:avLst/>
          </a:prstGeom>
          <a:effectLst>
            <a:outerShdw blurRad="165100" dist="38100" dir="2700000" algn="tl" rotWithShape="0">
              <a:prstClr val="black">
                <a:alpha val="26000"/>
              </a:prstClr>
            </a:outerShdw>
          </a:effectLst>
        </p:spPr>
      </p:pic>
      <p:pic>
        <p:nvPicPr>
          <p:cNvPr id="4" name="Picture 3" descr="A close up of a sign&#10;&#10;Description automatically generated">
            <a:extLst>
              <a:ext uri="{FF2B5EF4-FFF2-40B4-BE49-F238E27FC236}">
                <a16:creationId xmlns:a16="http://schemas.microsoft.com/office/drawing/2014/main" id="{A41A343E-66FE-C042-8E6B-CAF38DBC24B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400726">
            <a:off x="9722406" y="4475957"/>
            <a:ext cx="1855458" cy="1855458"/>
          </a:xfrm>
          <a:prstGeom prst="rect">
            <a:avLst/>
          </a:prstGeom>
          <a:effectLst>
            <a:outerShdw blurRad="165100" dist="38100" dir="2700000" algn="tl" rotWithShape="0">
              <a:prstClr val="black">
                <a:alpha val="26000"/>
              </a:prstClr>
            </a:outerShdw>
          </a:effectLst>
        </p:spPr>
      </p:pic>
      <p:pic>
        <p:nvPicPr>
          <p:cNvPr id="5" name="Picture 4" descr="A close up of a sign&#10;&#10;Description automatically generated">
            <a:extLst>
              <a:ext uri="{FF2B5EF4-FFF2-40B4-BE49-F238E27FC236}">
                <a16:creationId xmlns:a16="http://schemas.microsoft.com/office/drawing/2014/main" id="{E5C5406D-5870-4644-B29D-A20C6669E7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578622">
            <a:off x="11125429" y="3136298"/>
            <a:ext cx="747718" cy="747718"/>
          </a:xfrm>
          <a:prstGeom prst="rect">
            <a:avLst/>
          </a:prstGeom>
          <a:effectLst>
            <a:outerShdw blurRad="165100" dist="38100" dir="2700000" algn="tl" rotWithShape="0">
              <a:prstClr val="black">
                <a:alpha val="26000"/>
              </a:prstClr>
            </a:outerShdw>
          </a:effectLst>
        </p:spPr>
      </p:pic>
      <p:pic>
        <p:nvPicPr>
          <p:cNvPr id="6" name="Picture 5">
            <a:extLst>
              <a:ext uri="{FF2B5EF4-FFF2-40B4-BE49-F238E27FC236}">
                <a16:creationId xmlns:a16="http://schemas.microsoft.com/office/drawing/2014/main" id="{344CB959-BD9B-EC48-8475-C501493B82C7}"/>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rot="832331">
            <a:off x="10412577" y="3609325"/>
            <a:ext cx="796377" cy="796377"/>
          </a:xfrm>
          <a:prstGeom prst="rect">
            <a:avLst/>
          </a:prstGeom>
          <a:effectLst>
            <a:outerShdw blurRad="165100" dist="38100" dir="2700000" algn="tl" rotWithShape="0">
              <a:prstClr val="black">
                <a:alpha val="26000"/>
              </a:prstClr>
            </a:outerShdw>
          </a:effectLst>
        </p:spPr>
      </p:pic>
      <p:pic>
        <p:nvPicPr>
          <p:cNvPr id="7" name="Picture 6" descr="A close up of a sign&#10;&#10;Description automatically generated">
            <a:extLst>
              <a:ext uri="{FF2B5EF4-FFF2-40B4-BE49-F238E27FC236}">
                <a16:creationId xmlns:a16="http://schemas.microsoft.com/office/drawing/2014/main" id="{AA294D58-FE57-9148-840E-B1F2B528F2E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21320073">
            <a:off x="11242988" y="3982003"/>
            <a:ext cx="803608" cy="803608"/>
          </a:xfrm>
          <a:prstGeom prst="rect">
            <a:avLst/>
          </a:prstGeom>
          <a:effectLst>
            <a:outerShdw blurRad="165100" dist="38100" dir="2700000" algn="tl" rotWithShape="0">
              <a:prstClr val="black">
                <a:alpha val="26000"/>
              </a:prstClr>
            </a:outerShdw>
          </a:effectLst>
        </p:spPr>
      </p:pic>
      <p:sp>
        <p:nvSpPr>
          <p:cNvPr id="9" name="Content Placeholder 2">
            <a:extLst>
              <a:ext uri="{FF2B5EF4-FFF2-40B4-BE49-F238E27FC236}">
                <a16:creationId xmlns:a16="http://schemas.microsoft.com/office/drawing/2014/main" id="{69B84A55-F12A-1D49-AC24-0DDCF6E1F9DB}"/>
              </a:ext>
            </a:extLst>
          </p:cNvPr>
          <p:cNvSpPr>
            <a:spLocks noGrp="1"/>
          </p:cNvSpPr>
          <p:nvPr>
            <p:ph idx="1"/>
          </p:nvPr>
        </p:nvSpPr>
        <p:spPr>
          <a:xfrm>
            <a:off x="838199" y="1825625"/>
            <a:ext cx="9383889"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C87D676-DAC2-664F-B010-89C9397F65C0}"/>
              </a:ext>
            </a:extLst>
          </p:cNvPr>
          <p:cNvSpPr>
            <a:spLocks noGrp="1"/>
          </p:cNvSpPr>
          <p:nvPr>
            <p:ph type="ftr" sz="quarter" idx="10"/>
          </p:nvPr>
        </p:nvSpPr>
        <p:spPr>
          <a:xfrm>
            <a:off x="4038600" y="6356350"/>
            <a:ext cx="4114800" cy="365125"/>
          </a:xfrm>
          <a:prstGeom prst="rect">
            <a:avLst/>
          </a:prstGeom>
        </p:spPr>
        <p:txBody>
          <a:bodyPr/>
          <a:lstStyle/>
          <a:p>
            <a:endParaRPr lang="en-US"/>
          </a:p>
        </p:txBody>
      </p:sp>
      <p:sp>
        <p:nvSpPr>
          <p:cNvPr id="12" name="Slide Number Placeholder 7">
            <a:extLst>
              <a:ext uri="{FF2B5EF4-FFF2-40B4-BE49-F238E27FC236}">
                <a16:creationId xmlns:a16="http://schemas.microsoft.com/office/drawing/2014/main" id="{DA669B0C-C1EB-A943-9934-8A0B44920304}"/>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spTree>
    <p:extLst>
      <p:ext uri="{BB962C8B-B14F-4D97-AF65-F5344CB8AC3E}">
        <p14:creationId xmlns:p14="http://schemas.microsoft.com/office/powerpoint/2010/main" val="40654234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ide by Side Gro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pic>
        <p:nvPicPr>
          <p:cNvPr id="3" name="Picture 2" descr="A close up of a sign&#10;&#10;Description automatically generated">
            <a:extLst>
              <a:ext uri="{FF2B5EF4-FFF2-40B4-BE49-F238E27FC236}">
                <a16:creationId xmlns:a16="http://schemas.microsoft.com/office/drawing/2014/main" id="{9778B47B-7D7E-F646-8BE7-F74D4B8F19D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312258">
            <a:off x="8974377" y="5929696"/>
            <a:ext cx="1025805" cy="1017257"/>
          </a:xfrm>
          <a:prstGeom prst="rect">
            <a:avLst/>
          </a:prstGeom>
          <a:effectLst>
            <a:outerShdw blurRad="165100" dist="38100" dir="2700000" algn="tl" rotWithShape="0">
              <a:prstClr val="black">
                <a:alpha val="26000"/>
              </a:prstClr>
            </a:outerShdw>
          </a:effectLst>
        </p:spPr>
      </p:pic>
      <p:pic>
        <p:nvPicPr>
          <p:cNvPr id="4" name="Picture 3" descr="A close up of a sign&#10;&#10;Description automatically generated">
            <a:extLst>
              <a:ext uri="{FF2B5EF4-FFF2-40B4-BE49-F238E27FC236}">
                <a16:creationId xmlns:a16="http://schemas.microsoft.com/office/drawing/2014/main" id="{A41A343E-66FE-C042-8E6B-CAF38DBC24B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243297">
            <a:off x="10280604" y="3897039"/>
            <a:ext cx="870037" cy="870037"/>
          </a:xfrm>
          <a:prstGeom prst="rect">
            <a:avLst/>
          </a:prstGeom>
          <a:effectLst>
            <a:outerShdw blurRad="165100" dist="38100" dir="2700000" algn="tl" rotWithShape="0">
              <a:prstClr val="black">
                <a:alpha val="26000"/>
              </a:prstClr>
            </a:outerShdw>
          </a:effectLst>
        </p:spPr>
      </p:pic>
      <p:pic>
        <p:nvPicPr>
          <p:cNvPr id="5" name="Picture 4" descr="A close up of a sign&#10;&#10;Description automatically generated">
            <a:extLst>
              <a:ext uri="{FF2B5EF4-FFF2-40B4-BE49-F238E27FC236}">
                <a16:creationId xmlns:a16="http://schemas.microsoft.com/office/drawing/2014/main" id="{E5C5406D-5870-4644-B29D-A20C6669E7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640017">
            <a:off x="10858789" y="3139790"/>
            <a:ext cx="849937" cy="849937"/>
          </a:xfrm>
          <a:prstGeom prst="rect">
            <a:avLst/>
          </a:prstGeom>
          <a:effectLst>
            <a:outerShdw blurRad="165100" dist="38100" dir="2700000" algn="tl" rotWithShape="0">
              <a:prstClr val="black">
                <a:alpha val="26000"/>
              </a:prstClr>
            </a:outerShdw>
          </a:effectLst>
        </p:spPr>
      </p:pic>
      <p:pic>
        <p:nvPicPr>
          <p:cNvPr id="6" name="Picture 5">
            <a:extLst>
              <a:ext uri="{FF2B5EF4-FFF2-40B4-BE49-F238E27FC236}">
                <a16:creationId xmlns:a16="http://schemas.microsoft.com/office/drawing/2014/main" id="{344CB959-BD9B-EC48-8475-C501493B82C7}"/>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rot="21252200">
            <a:off x="10007456" y="4856360"/>
            <a:ext cx="1868817" cy="1868817"/>
          </a:xfrm>
          <a:prstGeom prst="rect">
            <a:avLst/>
          </a:prstGeom>
          <a:effectLst>
            <a:outerShdw blurRad="165100" dist="38100" dir="2700000" algn="tl" rotWithShape="0">
              <a:prstClr val="black">
                <a:alpha val="26000"/>
              </a:prstClr>
            </a:outerShdw>
          </a:effectLst>
        </p:spPr>
      </p:pic>
      <p:pic>
        <p:nvPicPr>
          <p:cNvPr id="7" name="Picture 6" descr="A close up of a sign&#10;&#10;Description automatically generated">
            <a:extLst>
              <a:ext uri="{FF2B5EF4-FFF2-40B4-BE49-F238E27FC236}">
                <a16:creationId xmlns:a16="http://schemas.microsoft.com/office/drawing/2014/main" id="{AA294D58-FE57-9148-840E-B1F2B528F2E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480816">
            <a:off x="11293016" y="3987003"/>
            <a:ext cx="1011629" cy="1011629"/>
          </a:xfrm>
          <a:prstGeom prst="rect">
            <a:avLst/>
          </a:prstGeom>
          <a:effectLst>
            <a:outerShdw blurRad="165100" dist="38100" dir="2700000" algn="tl" rotWithShape="0">
              <a:prstClr val="black">
                <a:alpha val="26000"/>
              </a:prstClr>
            </a:outerShdw>
          </a:effectLst>
        </p:spPr>
      </p:pic>
      <p:sp>
        <p:nvSpPr>
          <p:cNvPr id="9" name="Content Placeholder 2">
            <a:extLst>
              <a:ext uri="{FF2B5EF4-FFF2-40B4-BE49-F238E27FC236}">
                <a16:creationId xmlns:a16="http://schemas.microsoft.com/office/drawing/2014/main" id="{69B84A55-F12A-1D49-AC24-0DDCF6E1F9DB}"/>
              </a:ext>
            </a:extLst>
          </p:cNvPr>
          <p:cNvSpPr>
            <a:spLocks noGrp="1"/>
          </p:cNvSpPr>
          <p:nvPr>
            <p:ph idx="1"/>
          </p:nvPr>
        </p:nvSpPr>
        <p:spPr>
          <a:xfrm>
            <a:off x="838199" y="1825625"/>
            <a:ext cx="9242779"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7">
            <a:extLst>
              <a:ext uri="{FF2B5EF4-FFF2-40B4-BE49-F238E27FC236}">
                <a16:creationId xmlns:a16="http://schemas.microsoft.com/office/drawing/2014/main" id="{5F2DD366-48CB-E746-B738-10FF950ECA37}"/>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spTree>
    <p:extLst>
      <p:ext uri="{BB962C8B-B14F-4D97-AF65-F5344CB8AC3E}">
        <p14:creationId xmlns:p14="http://schemas.microsoft.com/office/powerpoint/2010/main" val="19930979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traight Up Gro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pic>
        <p:nvPicPr>
          <p:cNvPr id="3" name="Picture 2" descr="A close up of a sign&#10;&#10;Description automatically generated">
            <a:extLst>
              <a:ext uri="{FF2B5EF4-FFF2-40B4-BE49-F238E27FC236}">
                <a16:creationId xmlns:a16="http://schemas.microsoft.com/office/drawing/2014/main" id="{9778B47B-7D7E-F646-8BE7-F74D4B8F19D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329185">
            <a:off x="10899617" y="3176653"/>
            <a:ext cx="771524" cy="765095"/>
          </a:xfrm>
          <a:prstGeom prst="rect">
            <a:avLst/>
          </a:prstGeom>
          <a:effectLst>
            <a:outerShdw blurRad="165100" dist="38100" dir="2700000" algn="tl" rotWithShape="0">
              <a:prstClr val="black">
                <a:alpha val="26000"/>
              </a:prstClr>
            </a:outerShdw>
          </a:effectLst>
        </p:spPr>
      </p:pic>
      <p:pic>
        <p:nvPicPr>
          <p:cNvPr id="4" name="Picture 3" descr="A close up of a sign&#10;&#10;Description automatically generated">
            <a:extLst>
              <a:ext uri="{FF2B5EF4-FFF2-40B4-BE49-F238E27FC236}">
                <a16:creationId xmlns:a16="http://schemas.microsoft.com/office/drawing/2014/main" id="{A41A343E-66FE-C042-8E6B-CAF38DBC24B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689339">
            <a:off x="10199316" y="3834283"/>
            <a:ext cx="933907" cy="933907"/>
          </a:xfrm>
          <a:prstGeom prst="rect">
            <a:avLst/>
          </a:prstGeom>
          <a:effectLst>
            <a:outerShdw blurRad="165100" dist="38100" dir="2700000" algn="tl" rotWithShape="0">
              <a:prstClr val="black">
                <a:alpha val="26000"/>
              </a:prstClr>
            </a:outerShdw>
          </a:effectLst>
        </p:spPr>
      </p:pic>
      <p:pic>
        <p:nvPicPr>
          <p:cNvPr id="5" name="Picture 4" descr="A close up of a sign&#10;&#10;Description automatically generated">
            <a:extLst>
              <a:ext uri="{FF2B5EF4-FFF2-40B4-BE49-F238E27FC236}">
                <a16:creationId xmlns:a16="http://schemas.microsoft.com/office/drawing/2014/main" id="{E5C5406D-5870-4644-B29D-A20C6669E7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789263">
            <a:off x="9131331" y="5938437"/>
            <a:ext cx="1016641" cy="1016641"/>
          </a:xfrm>
          <a:prstGeom prst="rect">
            <a:avLst/>
          </a:prstGeom>
          <a:effectLst>
            <a:outerShdw blurRad="165100" dist="38100" dir="2700000" algn="tl" rotWithShape="0">
              <a:prstClr val="black">
                <a:alpha val="26000"/>
              </a:prstClr>
            </a:outerShdw>
          </a:effectLst>
        </p:spPr>
      </p:pic>
      <p:pic>
        <p:nvPicPr>
          <p:cNvPr id="6" name="Picture 5">
            <a:extLst>
              <a:ext uri="{FF2B5EF4-FFF2-40B4-BE49-F238E27FC236}">
                <a16:creationId xmlns:a16="http://schemas.microsoft.com/office/drawing/2014/main" id="{344CB959-BD9B-EC48-8475-C501493B82C7}"/>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rot="21041080">
            <a:off x="11272667" y="3920646"/>
            <a:ext cx="973467" cy="973467"/>
          </a:xfrm>
          <a:prstGeom prst="rect">
            <a:avLst/>
          </a:prstGeom>
          <a:effectLst>
            <a:outerShdw blurRad="165100" dist="38100" dir="2700000" algn="tl" rotWithShape="0">
              <a:prstClr val="black">
                <a:alpha val="26000"/>
              </a:prstClr>
            </a:outerShdw>
          </a:effectLst>
        </p:spPr>
      </p:pic>
      <p:pic>
        <p:nvPicPr>
          <p:cNvPr id="7" name="Picture 6" descr="A close up of a sign&#10;&#10;Description automatically generated">
            <a:extLst>
              <a:ext uri="{FF2B5EF4-FFF2-40B4-BE49-F238E27FC236}">
                <a16:creationId xmlns:a16="http://schemas.microsoft.com/office/drawing/2014/main" id="{AA294D58-FE57-9148-840E-B1F2B528F2E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21310137">
            <a:off x="10086215" y="4852981"/>
            <a:ext cx="1787770" cy="1787770"/>
          </a:xfrm>
          <a:prstGeom prst="rect">
            <a:avLst/>
          </a:prstGeom>
          <a:effectLst>
            <a:outerShdw blurRad="165100" dist="38100" dir="2700000" algn="tl" rotWithShape="0">
              <a:prstClr val="black">
                <a:alpha val="26000"/>
              </a:prstClr>
            </a:outerShdw>
          </a:effectLst>
        </p:spPr>
      </p:pic>
      <p:sp>
        <p:nvSpPr>
          <p:cNvPr id="9" name="Content Placeholder 2">
            <a:extLst>
              <a:ext uri="{FF2B5EF4-FFF2-40B4-BE49-F238E27FC236}">
                <a16:creationId xmlns:a16="http://schemas.microsoft.com/office/drawing/2014/main" id="{69B84A55-F12A-1D49-AC24-0DDCF6E1F9DB}"/>
              </a:ext>
            </a:extLst>
          </p:cNvPr>
          <p:cNvSpPr>
            <a:spLocks noGrp="1"/>
          </p:cNvSpPr>
          <p:nvPr>
            <p:ph idx="1"/>
          </p:nvPr>
        </p:nvSpPr>
        <p:spPr>
          <a:xfrm>
            <a:off x="838199" y="1825625"/>
            <a:ext cx="9197623"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7">
            <a:extLst>
              <a:ext uri="{FF2B5EF4-FFF2-40B4-BE49-F238E27FC236}">
                <a16:creationId xmlns:a16="http://schemas.microsoft.com/office/drawing/2014/main" id="{90D1D5D2-0E8A-9140-9532-C13C403A937E}"/>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spTree>
    <p:extLst>
      <p:ext uri="{BB962C8B-B14F-4D97-AF65-F5344CB8AC3E}">
        <p14:creationId xmlns:p14="http://schemas.microsoft.com/office/powerpoint/2010/main" val="4038270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pen Minds Gro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pic>
        <p:nvPicPr>
          <p:cNvPr id="3" name="Picture 2" descr="A close up of a sign&#10;&#10;Description automatically generated">
            <a:extLst>
              <a:ext uri="{FF2B5EF4-FFF2-40B4-BE49-F238E27FC236}">
                <a16:creationId xmlns:a16="http://schemas.microsoft.com/office/drawing/2014/main" id="{9778B47B-7D7E-F646-8BE7-F74D4B8F19D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376149">
            <a:off x="11251850" y="3428401"/>
            <a:ext cx="790981" cy="784389"/>
          </a:xfrm>
          <a:prstGeom prst="rect">
            <a:avLst/>
          </a:prstGeom>
          <a:effectLst>
            <a:outerShdw blurRad="165100" dist="38100" dir="2700000" algn="tl" rotWithShape="0">
              <a:prstClr val="black">
                <a:alpha val="26000"/>
              </a:prstClr>
            </a:outerShdw>
          </a:effectLst>
        </p:spPr>
      </p:pic>
      <p:pic>
        <p:nvPicPr>
          <p:cNvPr id="4" name="Picture 3" descr="A close up of a sign&#10;&#10;Description automatically generated">
            <a:extLst>
              <a:ext uri="{FF2B5EF4-FFF2-40B4-BE49-F238E27FC236}">
                <a16:creationId xmlns:a16="http://schemas.microsoft.com/office/drawing/2014/main" id="{A41A343E-66FE-C042-8E6B-CAF38DBC24B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432261">
            <a:off x="10351129" y="3795985"/>
            <a:ext cx="925474" cy="925474"/>
          </a:xfrm>
          <a:prstGeom prst="rect">
            <a:avLst/>
          </a:prstGeom>
          <a:effectLst>
            <a:outerShdw blurRad="165100" dist="38100" dir="2700000" algn="tl" rotWithShape="0">
              <a:prstClr val="black">
                <a:alpha val="26000"/>
              </a:prstClr>
            </a:outerShdw>
          </a:effectLst>
        </p:spPr>
      </p:pic>
      <p:pic>
        <p:nvPicPr>
          <p:cNvPr id="5" name="Picture 4" descr="A close up of a sign&#10;&#10;Description automatically generated">
            <a:extLst>
              <a:ext uri="{FF2B5EF4-FFF2-40B4-BE49-F238E27FC236}">
                <a16:creationId xmlns:a16="http://schemas.microsoft.com/office/drawing/2014/main" id="{E5C5406D-5870-4644-B29D-A20C6669E7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21413973">
            <a:off x="9707434" y="4827199"/>
            <a:ext cx="1923739" cy="1923739"/>
          </a:xfrm>
          <a:prstGeom prst="rect">
            <a:avLst/>
          </a:prstGeom>
          <a:effectLst>
            <a:outerShdw blurRad="165100" dist="38100" dir="2700000" algn="tl" rotWithShape="0">
              <a:prstClr val="black">
                <a:alpha val="26000"/>
              </a:prstClr>
            </a:outerShdw>
          </a:effectLst>
        </p:spPr>
      </p:pic>
      <p:pic>
        <p:nvPicPr>
          <p:cNvPr id="6" name="Picture 5">
            <a:extLst>
              <a:ext uri="{FF2B5EF4-FFF2-40B4-BE49-F238E27FC236}">
                <a16:creationId xmlns:a16="http://schemas.microsoft.com/office/drawing/2014/main" id="{344CB959-BD9B-EC48-8475-C501493B82C7}"/>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rot="430510">
            <a:off x="11277819" y="4339375"/>
            <a:ext cx="799956" cy="799956"/>
          </a:xfrm>
          <a:prstGeom prst="rect">
            <a:avLst/>
          </a:prstGeom>
          <a:effectLst>
            <a:outerShdw blurRad="165100" dist="38100" dir="2700000" algn="tl" rotWithShape="0">
              <a:prstClr val="black">
                <a:alpha val="26000"/>
              </a:prstClr>
            </a:outerShdw>
          </a:effectLst>
        </p:spPr>
      </p:pic>
      <p:pic>
        <p:nvPicPr>
          <p:cNvPr id="7" name="Picture 6" descr="A close up of a sign&#10;&#10;Description automatically generated">
            <a:extLst>
              <a:ext uri="{FF2B5EF4-FFF2-40B4-BE49-F238E27FC236}">
                <a16:creationId xmlns:a16="http://schemas.microsoft.com/office/drawing/2014/main" id="{AA294D58-FE57-9148-840E-B1F2B528F2E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21130280">
            <a:off x="8800092" y="5991131"/>
            <a:ext cx="976498" cy="976498"/>
          </a:xfrm>
          <a:prstGeom prst="rect">
            <a:avLst/>
          </a:prstGeom>
          <a:effectLst>
            <a:outerShdw blurRad="165100" dist="38100" dir="2700000" algn="tl" rotWithShape="0">
              <a:prstClr val="black">
                <a:alpha val="26000"/>
              </a:prstClr>
            </a:outerShdw>
          </a:effectLst>
        </p:spPr>
      </p:pic>
      <p:sp>
        <p:nvSpPr>
          <p:cNvPr id="9" name="Content Placeholder 2">
            <a:extLst>
              <a:ext uri="{FF2B5EF4-FFF2-40B4-BE49-F238E27FC236}">
                <a16:creationId xmlns:a16="http://schemas.microsoft.com/office/drawing/2014/main" id="{69B84A55-F12A-1D49-AC24-0DDCF6E1F9DB}"/>
              </a:ext>
            </a:extLst>
          </p:cNvPr>
          <p:cNvSpPr>
            <a:spLocks noGrp="1"/>
          </p:cNvSpPr>
          <p:nvPr>
            <p:ph idx="1"/>
          </p:nvPr>
        </p:nvSpPr>
        <p:spPr>
          <a:xfrm>
            <a:off x="838199" y="1825625"/>
            <a:ext cx="9423401"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7">
            <a:extLst>
              <a:ext uri="{FF2B5EF4-FFF2-40B4-BE49-F238E27FC236}">
                <a16:creationId xmlns:a16="http://schemas.microsoft.com/office/drawing/2014/main" id="{66B835AD-5AFE-224B-84B4-997EEBCD88EE}"/>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spTree>
    <p:extLst>
      <p:ext uri="{BB962C8B-B14F-4D97-AF65-F5344CB8AC3E}">
        <p14:creationId xmlns:p14="http://schemas.microsoft.com/office/powerpoint/2010/main" val="3245830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ight Thing Gro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pic>
        <p:nvPicPr>
          <p:cNvPr id="3" name="Picture 2" descr="A close up of a sign&#10;&#10;Description automatically generated">
            <a:extLst>
              <a:ext uri="{FF2B5EF4-FFF2-40B4-BE49-F238E27FC236}">
                <a16:creationId xmlns:a16="http://schemas.microsoft.com/office/drawing/2014/main" id="{9778B47B-7D7E-F646-8BE7-F74D4B8F19D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388452">
            <a:off x="9950025" y="4842031"/>
            <a:ext cx="1852598" cy="1837158"/>
          </a:xfrm>
          <a:prstGeom prst="rect">
            <a:avLst/>
          </a:prstGeom>
          <a:effectLst>
            <a:outerShdw blurRad="165100" dist="38100" dir="2700000" algn="tl" rotWithShape="0">
              <a:prstClr val="black">
                <a:alpha val="26000"/>
              </a:prstClr>
            </a:outerShdw>
          </a:effectLst>
        </p:spPr>
      </p:pic>
      <p:pic>
        <p:nvPicPr>
          <p:cNvPr id="4" name="Picture 3" descr="A close up of a sign&#10;&#10;Description automatically generated">
            <a:extLst>
              <a:ext uri="{FF2B5EF4-FFF2-40B4-BE49-F238E27FC236}">
                <a16:creationId xmlns:a16="http://schemas.microsoft.com/office/drawing/2014/main" id="{A41A343E-66FE-C042-8E6B-CAF38DBC24B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056921">
            <a:off x="10921720" y="3262157"/>
            <a:ext cx="746015" cy="746015"/>
          </a:xfrm>
          <a:prstGeom prst="rect">
            <a:avLst/>
          </a:prstGeom>
          <a:effectLst>
            <a:outerShdw blurRad="165100" dist="38100" dir="2700000" algn="tl" rotWithShape="0">
              <a:prstClr val="black">
                <a:alpha val="26000"/>
              </a:prstClr>
            </a:outerShdw>
          </a:effectLst>
        </p:spPr>
      </p:pic>
      <p:pic>
        <p:nvPicPr>
          <p:cNvPr id="5" name="Picture 4" descr="A close up of a sign&#10;&#10;Description automatically generated">
            <a:extLst>
              <a:ext uri="{FF2B5EF4-FFF2-40B4-BE49-F238E27FC236}">
                <a16:creationId xmlns:a16="http://schemas.microsoft.com/office/drawing/2014/main" id="{E5C5406D-5870-4644-B29D-A20C6669E79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21413973">
            <a:off x="10028305" y="3771995"/>
            <a:ext cx="1006124" cy="1006124"/>
          </a:xfrm>
          <a:prstGeom prst="rect">
            <a:avLst/>
          </a:prstGeom>
          <a:effectLst>
            <a:outerShdw blurRad="165100" dist="38100" dir="2700000" algn="tl" rotWithShape="0">
              <a:prstClr val="black">
                <a:alpha val="26000"/>
              </a:prstClr>
            </a:outerShdw>
          </a:effectLst>
        </p:spPr>
      </p:pic>
      <p:pic>
        <p:nvPicPr>
          <p:cNvPr id="6" name="Picture 5">
            <a:extLst>
              <a:ext uri="{FF2B5EF4-FFF2-40B4-BE49-F238E27FC236}">
                <a16:creationId xmlns:a16="http://schemas.microsoft.com/office/drawing/2014/main" id="{344CB959-BD9B-EC48-8475-C501493B82C7}"/>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rot="397723">
            <a:off x="11193506" y="4052197"/>
            <a:ext cx="895830" cy="895830"/>
          </a:xfrm>
          <a:prstGeom prst="rect">
            <a:avLst/>
          </a:prstGeom>
          <a:effectLst>
            <a:outerShdw blurRad="165100" dist="38100" dir="2700000" algn="tl" rotWithShape="0">
              <a:prstClr val="black">
                <a:alpha val="26000"/>
              </a:prstClr>
            </a:outerShdw>
          </a:effectLst>
        </p:spPr>
      </p:pic>
      <p:pic>
        <p:nvPicPr>
          <p:cNvPr id="7" name="Picture 6" descr="A close up of a sign&#10;&#10;Description automatically generated">
            <a:extLst>
              <a:ext uri="{FF2B5EF4-FFF2-40B4-BE49-F238E27FC236}">
                <a16:creationId xmlns:a16="http://schemas.microsoft.com/office/drawing/2014/main" id="{AA294D58-FE57-9148-840E-B1F2B528F2E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rot="442240">
            <a:off x="8902782" y="5783867"/>
            <a:ext cx="1013321" cy="1013321"/>
          </a:xfrm>
          <a:prstGeom prst="rect">
            <a:avLst/>
          </a:prstGeom>
          <a:effectLst>
            <a:outerShdw blurRad="165100" dist="38100" dir="2700000" algn="tl" rotWithShape="0">
              <a:prstClr val="black">
                <a:alpha val="26000"/>
              </a:prstClr>
            </a:outerShdw>
          </a:effectLst>
        </p:spPr>
      </p:pic>
      <p:sp>
        <p:nvSpPr>
          <p:cNvPr id="9" name="Content Placeholder 2">
            <a:extLst>
              <a:ext uri="{FF2B5EF4-FFF2-40B4-BE49-F238E27FC236}">
                <a16:creationId xmlns:a16="http://schemas.microsoft.com/office/drawing/2014/main" id="{69B84A55-F12A-1D49-AC24-0DDCF6E1F9DB}"/>
              </a:ext>
            </a:extLst>
          </p:cNvPr>
          <p:cNvSpPr>
            <a:spLocks noGrp="1"/>
          </p:cNvSpPr>
          <p:nvPr>
            <p:ph idx="1"/>
          </p:nvPr>
        </p:nvSpPr>
        <p:spPr>
          <a:xfrm>
            <a:off x="838200" y="1825625"/>
            <a:ext cx="9033934"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lide Number Placeholder 7">
            <a:extLst>
              <a:ext uri="{FF2B5EF4-FFF2-40B4-BE49-F238E27FC236}">
                <a16:creationId xmlns:a16="http://schemas.microsoft.com/office/drawing/2014/main" id="{BAC316D7-ADED-F745-874B-D71E0CA425B9}"/>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spTree>
    <p:extLst>
      <p:ext uri="{BB962C8B-B14F-4D97-AF65-F5344CB8AC3E}">
        <p14:creationId xmlns:p14="http://schemas.microsoft.com/office/powerpoint/2010/main" val="19588704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Make it Better So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sp>
        <p:nvSpPr>
          <p:cNvPr id="9" name="Content Placeholder 2">
            <a:extLst>
              <a:ext uri="{FF2B5EF4-FFF2-40B4-BE49-F238E27FC236}">
                <a16:creationId xmlns:a16="http://schemas.microsoft.com/office/drawing/2014/main" id="{69B84A55-F12A-1D49-AC24-0DDCF6E1F9DB}"/>
              </a:ext>
            </a:extLst>
          </p:cNvPr>
          <p:cNvSpPr>
            <a:spLocks noGrp="1"/>
          </p:cNvSpPr>
          <p:nvPr>
            <p:ph idx="1"/>
          </p:nvPr>
        </p:nvSpPr>
        <p:spPr>
          <a:xfrm>
            <a:off x="838199" y="1825625"/>
            <a:ext cx="699629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FAF29ADD-32EC-C54D-97C0-74C75E2D7CB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8243640" y="2279651"/>
            <a:ext cx="3423219" cy="3423219"/>
          </a:xfrm>
          <a:prstGeom prst="rect">
            <a:avLst/>
          </a:prstGeom>
          <a:effectLst>
            <a:outerShdw blurRad="165100" dist="38100" dir="2700000" algn="tl" rotWithShape="0">
              <a:prstClr val="black">
                <a:alpha val="26000"/>
              </a:prstClr>
            </a:outerShdw>
          </a:effectLst>
        </p:spPr>
      </p:pic>
      <p:sp>
        <p:nvSpPr>
          <p:cNvPr id="7" name="Slide Number Placeholder 7">
            <a:extLst>
              <a:ext uri="{FF2B5EF4-FFF2-40B4-BE49-F238E27FC236}">
                <a16:creationId xmlns:a16="http://schemas.microsoft.com/office/drawing/2014/main" id="{8A25E1C2-ECD9-704A-B5F0-15C20613C070}"/>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spTree>
    <p:extLst>
      <p:ext uri="{BB962C8B-B14F-4D97-AF65-F5344CB8AC3E}">
        <p14:creationId xmlns:p14="http://schemas.microsoft.com/office/powerpoint/2010/main" val="3530208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ight Thing So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sp>
        <p:nvSpPr>
          <p:cNvPr id="9" name="Content Placeholder 2">
            <a:extLst>
              <a:ext uri="{FF2B5EF4-FFF2-40B4-BE49-F238E27FC236}">
                <a16:creationId xmlns:a16="http://schemas.microsoft.com/office/drawing/2014/main" id="{69B84A55-F12A-1D49-AC24-0DDCF6E1F9DB}"/>
              </a:ext>
            </a:extLst>
          </p:cNvPr>
          <p:cNvSpPr>
            <a:spLocks noGrp="1"/>
          </p:cNvSpPr>
          <p:nvPr>
            <p:ph idx="1"/>
          </p:nvPr>
        </p:nvSpPr>
        <p:spPr>
          <a:xfrm>
            <a:off x="838199" y="1825625"/>
            <a:ext cx="699629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FAF29ADD-32EC-C54D-97C0-74C75E2D7CB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8229257" y="2279651"/>
            <a:ext cx="3451985" cy="3423219"/>
          </a:xfrm>
          <a:prstGeom prst="rect">
            <a:avLst/>
          </a:prstGeom>
          <a:effectLst>
            <a:outerShdw blurRad="165100" dist="38100" dir="2700000" algn="tl" rotWithShape="0">
              <a:prstClr val="black">
                <a:alpha val="26000"/>
              </a:prstClr>
            </a:outerShdw>
          </a:effectLst>
        </p:spPr>
      </p:pic>
      <p:sp>
        <p:nvSpPr>
          <p:cNvPr id="7" name="Slide Number Placeholder 7">
            <a:extLst>
              <a:ext uri="{FF2B5EF4-FFF2-40B4-BE49-F238E27FC236}">
                <a16:creationId xmlns:a16="http://schemas.microsoft.com/office/drawing/2014/main" id="{89473805-00FE-DD4E-A9AE-FF6CD8A4871E}"/>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spTree>
    <p:extLst>
      <p:ext uri="{BB962C8B-B14F-4D97-AF65-F5344CB8AC3E}">
        <p14:creationId xmlns:p14="http://schemas.microsoft.com/office/powerpoint/2010/main" val="21800420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ide by Side So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sp>
        <p:nvSpPr>
          <p:cNvPr id="9" name="Content Placeholder 2">
            <a:extLst>
              <a:ext uri="{FF2B5EF4-FFF2-40B4-BE49-F238E27FC236}">
                <a16:creationId xmlns:a16="http://schemas.microsoft.com/office/drawing/2014/main" id="{69B84A55-F12A-1D49-AC24-0DDCF6E1F9DB}"/>
              </a:ext>
            </a:extLst>
          </p:cNvPr>
          <p:cNvSpPr>
            <a:spLocks noGrp="1"/>
          </p:cNvSpPr>
          <p:nvPr>
            <p:ph idx="1"/>
          </p:nvPr>
        </p:nvSpPr>
        <p:spPr>
          <a:xfrm>
            <a:off x="838199" y="1825625"/>
            <a:ext cx="699629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FAF29ADD-32EC-C54D-97C0-74C75E2D7CB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243640" y="2279651"/>
            <a:ext cx="3423219" cy="3423219"/>
          </a:xfrm>
          <a:prstGeom prst="rect">
            <a:avLst/>
          </a:prstGeom>
          <a:effectLst>
            <a:outerShdw blurRad="165100" dist="38100" dir="2700000" algn="tl" rotWithShape="0">
              <a:prstClr val="black">
                <a:alpha val="26000"/>
              </a:prstClr>
            </a:outerShdw>
          </a:effectLst>
        </p:spPr>
      </p:pic>
      <p:sp>
        <p:nvSpPr>
          <p:cNvPr id="7" name="Slide Number Placeholder 7">
            <a:extLst>
              <a:ext uri="{FF2B5EF4-FFF2-40B4-BE49-F238E27FC236}">
                <a16:creationId xmlns:a16="http://schemas.microsoft.com/office/drawing/2014/main" id="{32A23819-690B-1046-AD6D-9C034A4B776E}"/>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spTree>
    <p:extLst>
      <p:ext uri="{BB962C8B-B14F-4D97-AF65-F5344CB8AC3E}">
        <p14:creationId xmlns:p14="http://schemas.microsoft.com/office/powerpoint/2010/main" val="25795169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raight Up So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sp>
        <p:nvSpPr>
          <p:cNvPr id="9" name="Content Placeholder 2">
            <a:extLst>
              <a:ext uri="{FF2B5EF4-FFF2-40B4-BE49-F238E27FC236}">
                <a16:creationId xmlns:a16="http://schemas.microsoft.com/office/drawing/2014/main" id="{69B84A55-F12A-1D49-AC24-0DDCF6E1F9DB}"/>
              </a:ext>
            </a:extLst>
          </p:cNvPr>
          <p:cNvSpPr>
            <a:spLocks noGrp="1"/>
          </p:cNvSpPr>
          <p:nvPr>
            <p:ph idx="1"/>
          </p:nvPr>
        </p:nvSpPr>
        <p:spPr>
          <a:xfrm>
            <a:off x="838199" y="1825625"/>
            <a:ext cx="699629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FAF29ADD-32EC-C54D-97C0-74C75E2D7CB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8243640" y="2279651"/>
            <a:ext cx="3423219" cy="3423219"/>
          </a:xfrm>
          <a:prstGeom prst="rect">
            <a:avLst/>
          </a:prstGeom>
          <a:effectLst>
            <a:outerShdw blurRad="165100" dist="38100" dir="2700000" algn="tl" rotWithShape="0">
              <a:prstClr val="black">
                <a:alpha val="26000"/>
              </a:prstClr>
            </a:outerShdw>
          </a:effectLst>
        </p:spPr>
      </p:pic>
      <p:sp>
        <p:nvSpPr>
          <p:cNvPr id="7" name="Slide Number Placeholder 7">
            <a:extLst>
              <a:ext uri="{FF2B5EF4-FFF2-40B4-BE49-F238E27FC236}">
                <a16:creationId xmlns:a16="http://schemas.microsoft.com/office/drawing/2014/main" id="{EAD6F2A3-D488-994E-9B0D-27CDC9C3AB53}"/>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spTree>
    <p:extLst>
      <p:ext uri="{BB962C8B-B14F-4D97-AF65-F5344CB8AC3E}">
        <p14:creationId xmlns:p14="http://schemas.microsoft.com/office/powerpoint/2010/main" val="10532625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pen Minds Sol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sp>
        <p:nvSpPr>
          <p:cNvPr id="9" name="Content Placeholder 2">
            <a:extLst>
              <a:ext uri="{FF2B5EF4-FFF2-40B4-BE49-F238E27FC236}">
                <a16:creationId xmlns:a16="http://schemas.microsoft.com/office/drawing/2014/main" id="{69B84A55-F12A-1D49-AC24-0DDCF6E1F9DB}"/>
              </a:ext>
            </a:extLst>
          </p:cNvPr>
          <p:cNvSpPr>
            <a:spLocks noGrp="1"/>
          </p:cNvSpPr>
          <p:nvPr>
            <p:ph idx="1"/>
          </p:nvPr>
        </p:nvSpPr>
        <p:spPr>
          <a:xfrm>
            <a:off x="838199" y="1825625"/>
            <a:ext cx="699629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FAF29ADD-32EC-C54D-97C0-74C75E2D7CB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8243640" y="2279651"/>
            <a:ext cx="3423219" cy="3423219"/>
          </a:xfrm>
          <a:prstGeom prst="rect">
            <a:avLst/>
          </a:prstGeom>
          <a:effectLst>
            <a:outerShdw blurRad="165100" dist="38100" dir="2700000" algn="tl" rotWithShape="0">
              <a:prstClr val="black">
                <a:alpha val="26000"/>
              </a:prstClr>
            </a:outerShdw>
          </a:effectLst>
        </p:spPr>
      </p:pic>
      <p:sp>
        <p:nvSpPr>
          <p:cNvPr id="8" name="Slide Number Placeholder 7">
            <a:extLst>
              <a:ext uri="{FF2B5EF4-FFF2-40B4-BE49-F238E27FC236}">
                <a16:creationId xmlns:a16="http://schemas.microsoft.com/office/drawing/2014/main" id="{C08A28A4-7E82-BB40-9974-0C7FF4870AA8}"/>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spTree>
    <p:extLst>
      <p:ext uri="{BB962C8B-B14F-4D97-AF65-F5344CB8AC3E}">
        <p14:creationId xmlns:p14="http://schemas.microsoft.com/office/powerpoint/2010/main" val="24632833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518F78B-166A-164C-9D02-E910255E450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83434" y="0"/>
            <a:ext cx="1371600" cy="1613647"/>
          </a:xfrm>
          <a:prstGeom prst="rect">
            <a:avLst/>
          </a:prstGeom>
        </p:spPr>
      </p:pic>
      <p:sp>
        <p:nvSpPr>
          <p:cNvPr id="9" name="Title 1">
            <a:extLst>
              <a:ext uri="{FF2B5EF4-FFF2-40B4-BE49-F238E27FC236}">
                <a16:creationId xmlns:a16="http://schemas.microsoft.com/office/drawing/2014/main" id="{0F9BC9F4-D5FD-F549-805F-2F3EADF2E49E}"/>
              </a:ext>
            </a:extLst>
          </p:cNvPr>
          <p:cNvSpPr>
            <a:spLocks noGrp="1"/>
          </p:cNvSpPr>
          <p:nvPr>
            <p:ph type="ctrTitle"/>
          </p:nvPr>
        </p:nvSpPr>
        <p:spPr>
          <a:xfrm>
            <a:off x="838799" y="1062240"/>
            <a:ext cx="10639097" cy="2386800"/>
          </a:xfrm>
        </p:spPr>
        <p:txBody>
          <a:bodyPr anchor="b"/>
          <a:lstStyle>
            <a:lvl1pPr algn="l">
              <a:defRPr sz="6000"/>
            </a:lvl1pPr>
          </a:lstStyle>
          <a:p>
            <a:r>
              <a:rPr lang="en-US"/>
              <a:t>Click to edit Master title style</a:t>
            </a:r>
          </a:p>
        </p:txBody>
      </p:sp>
      <p:sp>
        <p:nvSpPr>
          <p:cNvPr id="10" name="Subtitle 2">
            <a:extLst>
              <a:ext uri="{FF2B5EF4-FFF2-40B4-BE49-F238E27FC236}">
                <a16:creationId xmlns:a16="http://schemas.microsoft.com/office/drawing/2014/main" id="{9AC0E178-380A-144B-A4D6-027E821D6FFF}"/>
              </a:ext>
            </a:extLst>
          </p:cNvPr>
          <p:cNvSpPr>
            <a:spLocks noGrp="1"/>
          </p:cNvSpPr>
          <p:nvPr>
            <p:ph type="subTitle" idx="1"/>
          </p:nvPr>
        </p:nvSpPr>
        <p:spPr>
          <a:xfrm>
            <a:off x="838799" y="3821314"/>
            <a:ext cx="10639097"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11">
            <a:extLst>
              <a:ext uri="{FF2B5EF4-FFF2-40B4-BE49-F238E27FC236}">
                <a16:creationId xmlns:a16="http://schemas.microsoft.com/office/drawing/2014/main" id="{E317CBF8-BB32-6A48-AB3A-F153F2FEBD1D}"/>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24091967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Manawa Bar">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F9BC9F4-D5FD-F549-805F-2F3EADF2E49E}"/>
              </a:ext>
            </a:extLst>
          </p:cNvPr>
          <p:cNvSpPr>
            <a:spLocks noGrp="1"/>
          </p:cNvSpPr>
          <p:nvPr>
            <p:ph type="ctrTitle"/>
          </p:nvPr>
        </p:nvSpPr>
        <p:spPr>
          <a:xfrm>
            <a:off x="838799" y="1062240"/>
            <a:ext cx="10639097" cy="2386800"/>
          </a:xfrm>
        </p:spPr>
        <p:txBody>
          <a:bodyPr anchor="b"/>
          <a:lstStyle>
            <a:lvl1pPr algn="l">
              <a:defRPr sz="6000"/>
            </a:lvl1pPr>
          </a:lstStyle>
          <a:p>
            <a:r>
              <a:rPr lang="en-US"/>
              <a:t>Click to edit Master title style</a:t>
            </a:r>
          </a:p>
        </p:txBody>
      </p:sp>
      <p:sp>
        <p:nvSpPr>
          <p:cNvPr id="10" name="Subtitle 2">
            <a:extLst>
              <a:ext uri="{FF2B5EF4-FFF2-40B4-BE49-F238E27FC236}">
                <a16:creationId xmlns:a16="http://schemas.microsoft.com/office/drawing/2014/main" id="{9AC0E178-380A-144B-A4D6-027E821D6FFF}"/>
              </a:ext>
            </a:extLst>
          </p:cNvPr>
          <p:cNvSpPr>
            <a:spLocks noGrp="1"/>
          </p:cNvSpPr>
          <p:nvPr>
            <p:ph type="subTitle" idx="1"/>
          </p:nvPr>
        </p:nvSpPr>
        <p:spPr>
          <a:xfrm>
            <a:off x="838799" y="3821314"/>
            <a:ext cx="10639097"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11">
            <a:extLst>
              <a:ext uri="{FF2B5EF4-FFF2-40B4-BE49-F238E27FC236}">
                <a16:creationId xmlns:a16="http://schemas.microsoft.com/office/drawing/2014/main" id="{E317CBF8-BB32-6A48-AB3A-F153F2FEBD1D}"/>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pic>
        <p:nvPicPr>
          <p:cNvPr id="3" name="Picture 2">
            <a:extLst>
              <a:ext uri="{FF2B5EF4-FFF2-40B4-BE49-F238E27FC236}">
                <a16:creationId xmlns:a16="http://schemas.microsoft.com/office/drawing/2014/main" id="{2F52C304-FD93-D817-9992-FC86E240A6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30738254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3F79-B956-6D43-AD1D-07F2403A80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11">
            <a:extLst>
              <a:ext uri="{FF2B5EF4-FFF2-40B4-BE49-F238E27FC236}">
                <a16:creationId xmlns:a16="http://schemas.microsoft.com/office/drawing/2014/main" id="{7DC60A87-4FBC-FC49-9C17-09D5C5A50D55}"/>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5145966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a:xfrm>
            <a:off x="838200" y="566442"/>
            <a:ext cx="10515600" cy="561052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11">
            <a:extLst>
              <a:ext uri="{FF2B5EF4-FFF2-40B4-BE49-F238E27FC236}">
                <a16:creationId xmlns:a16="http://schemas.microsoft.com/office/drawing/2014/main" id="{F3B9AEB0-C55A-454D-8E50-355C6FD7487D}"/>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1270598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124F0-7D42-6B44-95DA-56811E3E48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86A3B3-1E10-F744-82A6-3D90F8F481E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9B626C-FEDC-5A4C-AE67-7BAC8DFC2B1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11">
            <a:extLst>
              <a:ext uri="{FF2B5EF4-FFF2-40B4-BE49-F238E27FC236}">
                <a16:creationId xmlns:a16="http://schemas.microsoft.com/office/drawing/2014/main" id="{BC095F68-BB0F-4C4C-8E42-0770E90B942A}"/>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151211170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1BDE-3D16-C744-82ED-5A3C82F2B0C2}"/>
              </a:ext>
            </a:extLst>
          </p:cNvPr>
          <p:cNvSpPr>
            <a:spLocks noGrp="1"/>
          </p:cNvSpPr>
          <p:nvPr>
            <p:ph type="title"/>
          </p:nvPr>
        </p:nvSpPr>
        <p:spPr/>
        <p:txBody>
          <a:bodyPr/>
          <a:lstStyle/>
          <a:p>
            <a:r>
              <a:rPr lang="en-US"/>
              <a:t>Click to edit Master title style</a:t>
            </a:r>
          </a:p>
        </p:txBody>
      </p:sp>
      <p:sp>
        <p:nvSpPr>
          <p:cNvPr id="4" name="Slide Number Placeholder 11">
            <a:extLst>
              <a:ext uri="{FF2B5EF4-FFF2-40B4-BE49-F238E27FC236}">
                <a16:creationId xmlns:a16="http://schemas.microsoft.com/office/drawing/2014/main" id="{2983456C-121A-8345-9CAA-D061EDBF5163}"/>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36232727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11">
            <a:extLst>
              <a:ext uri="{FF2B5EF4-FFF2-40B4-BE49-F238E27FC236}">
                <a16:creationId xmlns:a16="http://schemas.microsoft.com/office/drawing/2014/main" id="{49BA3DD2-57B8-2541-87AB-C91D338F3539}"/>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21949025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 Custom image">
    <p:bg>
      <p:bgPr>
        <a:solidFill>
          <a:srgbClr val="FFF8E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23F79-B956-6D43-AD1D-07F2403A805A}"/>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C012611D-D54B-3D48-9AFC-282C63EDF60B}"/>
              </a:ext>
            </a:extLst>
          </p:cNvPr>
          <p:cNvSpPr>
            <a:spLocks noGrp="1"/>
          </p:cNvSpPr>
          <p:nvPr>
            <p:ph type="pic" idx="11"/>
          </p:nvPr>
        </p:nvSpPr>
        <p:spPr>
          <a:xfrm>
            <a:off x="6731538" y="0"/>
            <a:ext cx="5460460" cy="6858000"/>
          </a:xfrm>
          <a:custGeom>
            <a:avLst/>
            <a:gdLst>
              <a:gd name="connsiteX0" fmla="*/ 1186775 w 5460460"/>
              <a:gd name="connsiteY0" fmla="*/ 0 h 6858000"/>
              <a:gd name="connsiteX1" fmla="*/ 5460460 w 5460460"/>
              <a:gd name="connsiteY1" fmla="*/ 0 h 6858000"/>
              <a:gd name="connsiteX2" fmla="*/ 5460460 w 5460460"/>
              <a:gd name="connsiteY2" fmla="*/ 6858000 h 6858000"/>
              <a:gd name="connsiteX3" fmla="*/ 1186775 w 5460460"/>
              <a:gd name="connsiteY3" fmla="*/ 6858000 h 6858000"/>
              <a:gd name="connsiteX4" fmla="*/ 1186773 w 5460460"/>
              <a:gd name="connsiteY4" fmla="*/ 0 h 6858000"/>
              <a:gd name="connsiteX5" fmla="*/ 1186773 w 5460460"/>
              <a:gd name="connsiteY5" fmla="*/ 6857999 h 6858000"/>
              <a:gd name="connsiteX6" fmla="*/ 0 w 5460460"/>
              <a:gd name="connsiteY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60460" h="6858000">
                <a:moveTo>
                  <a:pt x="1186775" y="0"/>
                </a:moveTo>
                <a:lnTo>
                  <a:pt x="5460460" y="0"/>
                </a:lnTo>
                <a:lnTo>
                  <a:pt x="5460460" y="6858000"/>
                </a:lnTo>
                <a:lnTo>
                  <a:pt x="1186775" y="6858000"/>
                </a:lnTo>
                <a:close/>
                <a:moveTo>
                  <a:pt x="1186773" y="0"/>
                </a:moveTo>
                <a:lnTo>
                  <a:pt x="1186773" y="6857999"/>
                </a:lnTo>
                <a:lnTo>
                  <a:pt x="0" y="6857999"/>
                </a:lnTo>
                <a:close/>
              </a:path>
            </a:pathLst>
          </a:custGeom>
        </p:spPr>
        <p:txBody>
          <a:bodyPr wrap="square">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Slide Number Placeholder 3">
            <a:extLst>
              <a:ext uri="{FF2B5EF4-FFF2-40B4-BE49-F238E27FC236}">
                <a16:creationId xmlns:a16="http://schemas.microsoft.com/office/drawing/2014/main" id="{4C79C8D5-DD9C-3948-BE67-5E51BE6F56DF}"/>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A091824F-CD00-714D-8881-3B1341AD0387}" type="slidenum">
              <a:rPr lang="en-US" smtClean="0"/>
              <a:pPr/>
              <a:t>‹#›</a:t>
            </a:fld>
            <a:endParaRPr lang="en-US" sz="1000"/>
          </a:p>
        </p:txBody>
      </p:sp>
      <p:pic>
        <p:nvPicPr>
          <p:cNvPr id="4" name="Picture 3">
            <a:extLst>
              <a:ext uri="{FF2B5EF4-FFF2-40B4-BE49-F238E27FC236}">
                <a16:creationId xmlns:a16="http://schemas.microsoft.com/office/drawing/2014/main" id="{1FAE1A34-D407-1A50-095D-09946CA3F9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17527199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 Operations">
    <p:bg>
      <p:bgPr>
        <a:solidFill>
          <a:srgbClr val="FFF8E5"/>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C4A7D6-B999-2DD7-ADBB-CA2D608A4D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FC850F1F-4218-A441-83E4-8AD1035BB428}"/>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7" name="Slide Number Placeholder 3">
            <a:extLst>
              <a:ext uri="{FF2B5EF4-FFF2-40B4-BE49-F238E27FC236}">
                <a16:creationId xmlns:a16="http://schemas.microsoft.com/office/drawing/2014/main" id="{63977437-9E89-3148-BCB0-7DC975DB371A}"/>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A091824F-CD00-714D-8881-3B1341AD0387}" type="slidenum">
              <a:rPr lang="en-US" smtClean="0"/>
              <a:pPr/>
              <a:t>‹#›</a:t>
            </a:fld>
            <a:endParaRPr lang="en-US" sz="1000"/>
          </a:p>
        </p:txBody>
      </p:sp>
      <p:pic>
        <p:nvPicPr>
          <p:cNvPr id="4" name="Picture 3">
            <a:extLst>
              <a:ext uri="{FF2B5EF4-FFF2-40B4-BE49-F238E27FC236}">
                <a16:creationId xmlns:a16="http://schemas.microsoft.com/office/drawing/2014/main" id="{627CEA34-B36B-3DEE-4BAB-152B737D1A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27903820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 Events">
    <p:bg>
      <p:bgPr>
        <a:solidFill>
          <a:srgbClr val="FFF8E5"/>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BA0060-C813-EE4B-9513-E01BB31C18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FC850F1F-4218-A441-83E4-8AD1035BB428}"/>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9" name="Slide Number Placeholder 3">
            <a:extLst>
              <a:ext uri="{FF2B5EF4-FFF2-40B4-BE49-F238E27FC236}">
                <a16:creationId xmlns:a16="http://schemas.microsoft.com/office/drawing/2014/main" id="{EF202F90-7C41-9F4A-828F-5C265AFE0C4E}"/>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A091824F-CD00-714D-8881-3B1341AD0387}" type="slidenum">
              <a:rPr lang="en-US" smtClean="0"/>
              <a:pPr/>
              <a:t>‹#›</a:t>
            </a:fld>
            <a:endParaRPr lang="en-US" sz="1000"/>
          </a:p>
        </p:txBody>
      </p:sp>
      <p:pic>
        <p:nvPicPr>
          <p:cNvPr id="4" name="Picture 3">
            <a:extLst>
              <a:ext uri="{FF2B5EF4-FFF2-40B4-BE49-F238E27FC236}">
                <a16:creationId xmlns:a16="http://schemas.microsoft.com/office/drawing/2014/main" id="{71FCB417-48F9-F372-5E62-4EDD35A1CA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33863754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 - Events 2">
    <p:bg>
      <p:bgPr>
        <a:solidFill>
          <a:srgbClr val="FFF8E5"/>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B35252E-0FB5-7E5A-A1CA-0F7BCF5F77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FC850F1F-4218-A441-83E4-8AD1035BB428}"/>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9" name="Slide Number Placeholder 3">
            <a:extLst>
              <a:ext uri="{FF2B5EF4-FFF2-40B4-BE49-F238E27FC236}">
                <a16:creationId xmlns:a16="http://schemas.microsoft.com/office/drawing/2014/main" id="{EF202F90-7C41-9F4A-828F-5C265AFE0C4E}"/>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A091824F-CD00-714D-8881-3B1341AD0387}" type="slidenum">
              <a:rPr lang="en-US" smtClean="0"/>
              <a:pPr/>
              <a:t>‹#›</a:t>
            </a:fld>
            <a:endParaRPr lang="en-US" sz="1000"/>
          </a:p>
        </p:txBody>
      </p:sp>
      <p:pic>
        <p:nvPicPr>
          <p:cNvPr id="4" name="Picture 3">
            <a:extLst>
              <a:ext uri="{FF2B5EF4-FFF2-40B4-BE49-F238E27FC236}">
                <a16:creationId xmlns:a16="http://schemas.microsoft.com/office/drawing/2014/main" id="{4F3D7206-0192-F359-FEBF-DF2F78932B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41541903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 Youth">
    <p:bg>
      <p:bgPr>
        <a:solidFill>
          <a:srgbClr val="FFF8E5"/>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CE76A8-46CA-65CD-9B8E-FA9518BA0C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3" name="Content Placeholder 2">
            <a:extLst>
              <a:ext uri="{FF2B5EF4-FFF2-40B4-BE49-F238E27FC236}">
                <a16:creationId xmlns:a16="http://schemas.microsoft.com/office/drawing/2014/main" id="{B77F09F6-F087-CA46-8C55-21A76A4ACCE0}"/>
              </a:ext>
            </a:extLst>
          </p:cNvPr>
          <p:cNvSpPr>
            <a:spLocks noGrp="1"/>
          </p:cNvSpPr>
          <p:nvPr>
            <p:ph idx="1" hasCustomPrompt="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8643DEFC-38B2-E846-B43C-04DF437B07DC}"/>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9" name="Slide Number Placeholder 3">
            <a:extLst>
              <a:ext uri="{FF2B5EF4-FFF2-40B4-BE49-F238E27FC236}">
                <a16:creationId xmlns:a16="http://schemas.microsoft.com/office/drawing/2014/main" id="{A8611748-5437-BA48-B5E0-016054C68020}"/>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A091824F-CD00-714D-8881-3B1341AD0387}" type="slidenum">
              <a:rPr lang="en-US" smtClean="0"/>
              <a:pPr/>
              <a:t>‹#›</a:t>
            </a:fld>
            <a:endParaRPr lang="en-US" sz="1000"/>
          </a:p>
        </p:txBody>
      </p:sp>
      <p:pic>
        <p:nvPicPr>
          <p:cNvPr id="4" name="Picture 3">
            <a:extLst>
              <a:ext uri="{FF2B5EF4-FFF2-40B4-BE49-F238E27FC236}">
                <a16:creationId xmlns:a16="http://schemas.microsoft.com/office/drawing/2014/main" id="{2567F2EE-6073-8AAD-BCBB-00BDF4FFB7B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3400884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 Medical Alarms">
    <p:bg>
      <p:bgPr>
        <a:solidFill>
          <a:srgbClr val="FFF8E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EF6614F-DFC8-51A0-B220-3E641EAC9F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2" name="Title 1">
            <a:extLst>
              <a:ext uri="{FF2B5EF4-FFF2-40B4-BE49-F238E27FC236}">
                <a16:creationId xmlns:a16="http://schemas.microsoft.com/office/drawing/2014/main" id="{20023F79-B956-6D43-AD1D-07F2403A80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3">
            <a:extLst>
              <a:ext uri="{FF2B5EF4-FFF2-40B4-BE49-F238E27FC236}">
                <a16:creationId xmlns:a16="http://schemas.microsoft.com/office/drawing/2014/main" id="{D54FB485-12DA-124C-9FCF-8216165A8AA6}"/>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A091824F-CD00-714D-8881-3B1341AD0387}" type="slidenum">
              <a:rPr lang="en-US" smtClean="0"/>
              <a:pPr/>
              <a:t>‹#›</a:t>
            </a:fld>
            <a:endParaRPr lang="en-US"/>
          </a:p>
        </p:txBody>
      </p:sp>
      <p:pic>
        <p:nvPicPr>
          <p:cNvPr id="5" name="Picture 4">
            <a:extLst>
              <a:ext uri="{FF2B5EF4-FFF2-40B4-BE49-F238E27FC236}">
                <a16:creationId xmlns:a16="http://schemas.microsoft.com/office/drawing/2014/main" id="{AFF008D6-9F21-34C8-FA82-38D52E79DFC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4032843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 Stores">
    <p:bg>
      <p:bgPr>
        <a:solidFill>
          <a:srgbClr val="FFF8E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35A1523-788B-F0EC-E2B1-BAFA0F247C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2" name="Title 1">
            <a:extLst>
              <a:ext uri="{FF2B5EF4-FFF2-40B4-BE49-F238E27FC236}">
                <a16:creationId xmlns:a16="http://schemas.microsoft.com/office/drawing/2014/main" id="{20023F79-B956-6D43-AD1D-07F2403A80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3">
            <a:extLst>
              <a:ext uri="{FF2B5EF4-FFF2-40B4-BE49-F238E27FC236}">
                <a16:creationId xmlns:a16="http://schemas.microsoft.com/office/drawing/2014/main" id="{BBBC0465-EA1C-3F44-9CF9-ECEFEE6B0FE4}"/>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A091824F-CD00-714D-8881-3B1341AD0387}" type="slidenum">
              <a:rPr lang="en-US" smtClean="0"/>
              <a:pPr/>
              <a:t>‹#›</a:t>
            </a:fld>
            <a:endParaRPr lang="en-US" sz="1000"/>
          </a:p>
        </p:txBody>
      </p:sp>
      <p:pic>
        <p:nvPicPr>
          <p:cNvPr id="5" name="Picture 4">
            <a:extLst>
              <a:ext uri="{FF2B5EF4-FFF2-40B4-BE49-F238E27FC236}">
                <a16:creationId xmlns:a16="http://schemas.microsoft.com/office/drawing/2014/main" id="{2C64576A-44D0-AB3A-A0C5-613730D203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41035304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 Stores 2">
    <p:bg>
      <p:bgPr>
        <a:solidFill>
          <a:srgbClr val="FFF8E5"/>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9026CF-D639-145A-E723-4B865B4467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2" name="Title 1">
            <a:extLst>
              <a:ext uri="{FF2B5EF4-FFF2-40B4-BE49-F238E27FC236}">
                <a16:creationId xmlns:a16="http://schemas.microsoft.com/office/drawing/2014/main" id="{20023F79-B956-6D43-AD1D-07F2403A80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3">
            <a:extLst>
              <a:ext uri="{FF2B5EF4-FFF2-40B4-BE49-F238E27FC236}">
                <a16:creationId xmlns:a16="http://schemas.microsoft.com/office/drawing/2014/main" id="{BBBC0465-EA1C-3F44-9CF9-ECEFEE6B0FE4}"/>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A091824F-CD00-714D-8881-3B1341AD0387}" type="slidenum">
              <a:rPr lang="en-US" smtClean="0"/>
              <a:pPr/>
              <a:t>‹#›</a:t>
            </a:fld>
            <a:endParaRPr lang="en-US" sz="1000"/>
          </a:p>
        </p:txBody>
      </p:sp>
      <p:pic>
        <p:nvPicPr>
          <p:cNvPr id="5" name="Picture 4">
            <a:extLst>
              <a:ext uri="{FF2B5EF4-FFF2-40B4-BE49-F238E27FC236}">
                <a16:creationId xmlns:a16="http://schemas.microsoft.com/office/drawing/2014/main" id="{A279096E-3B83-9C43-4F24-972512D4B55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37505790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 First Aid Training">
    <p:bg>
      <p:bgPr>
        <a:solidFill>
          <a:srgbClr val="FFF8E5"/>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1767F31-6626-28EA-94B3-1315498861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2" name="Title 1">
            <a:extLst>
              <a:ext uri="{FF2B5EF4-FFF2-40B4-BE49-F238E27FC236}">
                <a16:creationId xmlns:a16="http://schemas.microsoft.com/office/drawing/2014/main" id="{20023F79-B956-6D43-AD1D-07F2403A80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3">
            <a:extLst>
              <a:ext uri="{FF2B5EF4-FFF2-40B4-BE49-F238E27FC236}">
                <a16:creationId xmlns:a16="http://schemas.microsoft.com/office/drawing/2014/main" id="{57977F1C-7696-DE4A-A9E4-417ECD293FA3}"/>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A091824F-CD00-714D-8881-3B1341AD0387}" type="slidenum">
              <a:rPr lang="en-US" smtClean="0"/>
              <a:pPr/>
              <a:t>‹#›</a:t>
            </a:fld>
            <a:endParaRPr lang="en-US"/>
          </a:p>
        </p:txBody>
      </p:sp>
      <p:pic>
        <p:nvPicPr>
          <p:cNvPr id="5" name="Picture 4">
            <a:extLst>
              <a:ext uri="{FF2B5EF4-FFF2-40B4-BE49-F238E27FC236}">
                <a16:creationId xmlns:a16="http://schemas.microsoft.com/office/drawing/2014/main" id="{6287F683-FAF1-692B-7041-837DD8226A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12683842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 Health Shuttle">
    <p:bg>
      <p:bgPr>
        <a:solidFill>
          <a:srgbClr val="FFF8E5"/>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0535BB8-15C7-7327-6C47-66EDCE3E6F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2" name="Title 1">
            <a:extLst>
              <a:ext uri="{FF2B5EF4-FFF2-40B4-BE49-F238E27FC236}">
                <a16:creationId xmlns:a16="http://schemas.microsoft.com/office/drawing/2014/main" id="{20023F79-B956-6D43-AD1D-07F2403A80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3">
            <a:extLst>
              <a:ext uri="{FF2B5EF4-FFF2-40B4-BE49-F238E27FC236}">
                <a16:creationId xmlns:a16="http://schemas.microsoft.com/office/drawing/2014/main" id="{3D427904-8C80-D641-9A52-C0105D86C9D3}"/>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A091824F-CD00-714D-8881-3B1341AD0387}" type="slidenum">
              <a:rPr lang="en-US" smtClean="0"/>
              <a:pPr/>
              <a:t>‹#›</a:t>
            </a:fld>
            <a:endParaRPr lang="en-US" sz="1000"/>
          </a:p>
        </p:txBody>
      </p:sp>
      <p:pic>
        <p:nvPicPr>
          <p:cNvPr id="5" name="Picture 4">
            <a:extLst>
              <a:ext uri="{FF2B5EF4-FFF2-40B4-BE49-F238E27FC236}">
                <a16:creationId xmlns:a16="http://schemas.microsoft.com/office/drawing/2014/main" id="{B670E619-F691-712A-D808-92B782A5AC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10586286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 Therapy Pets">
    <p:bg>
      <p:bgPr>
        <a:solidFill>
          <a:srgbClr val="FFF8E5"/>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7C84911-5D89-A099-9A6E-61DC804B60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2" name="Title 1">
            <a:extLst>
              <a:ext uri="{FF2B5EF4-FFF2-40B4-BE49-F238E27FC236}">
                <a16:creationId xmlns:a16="http://schemas.microsoft.com/office/drawing/2014/main" id="{20023F79-B956-6D43-AD1D-07F2403A80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7F09F6-F087-CA46-8C55-21A76A4ACCE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3">
            <a:extLst>
              <a:ext uri="{FF2B5EF4-FFF2-40B4-BE49-F238E27FC236}">
                <a16:creationId xmlns:a16="http://schemas.microsoft.com/office/drawing/2014/main" id="{3D427904-8C80-D641-9A52-C0105D86C9D3}"/>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A091824F-CD00-714D-8881-3B1341AD0387}" type="slidenum">
              <a:rPr lang="en-US" smtClean="0"/>
              <a:pPr/>
              <a:t>‹#›</a:t>
            </a:fld>
            <a:endParaRPr lang="en-US" sz="1000"/>
          </a:p>
        </p:txBody>
      </p:sp>
      <p:sp>
        <p:nvSpPr>
          <p:cNvPr id="4" name="Rectangle 3">
            <a:extLst>
              <a:ext uri="{FF2B5EF4-FFF2-40B4-BE49-F238E27FC236}">
                <a16:creationId xmlns:a16="http://schemas.microsoft.com/office/drawing/2014/main" id="{ECA31E3B-84C8-7041-82DE-53C9CB9F0C91}"/>
              </a:ext>
            </a:extLst>
          </p:cNvPr>
          <p:cNvSpPr/>
          <p:nvPr userDrawn="1"/>
        </p:nvSpPr>
        <p:spPr>
          <a:xfrm>
            <a:off x="16306333" y="3429000"/>
            <a:ext cx="684803" cy="369332"/>
          </a:xfrm>
          <a:prstGeom prst="rect">
            <a:avLst/>
          </a:prstGeom>
        </p:spPr>
        <p:txBody>
          <a:bodyPr wrap="none">
            <a:spAutoFit/>
          </a:bodyPr>
          <a:lstStyle/>
          <a:p>
            <a:r>
              <a:rPr lang="en-US"/>
              <a:t>Click</a:t>
            </a:r>
          </a:p>
        </p:txBody>
      </p:sp>
      <p:pic>
        <p:nvPicPr>
          <p:cNvPr id="6" name="Picture 5">
            <a:extLst>
              <a:ext uri="{FF2B5EF4-FFF2-40B4-BE49-F238E27FC236}">
                <a16:creationId xmlns:a16="http://schemas.microsoft.com/office/drawing/2014/main" id="{E9752CD7-C286-E6A3-C849-BE1633C6D0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17289667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 Echo">
    <p:bg>
      <p:bgPr>
        <a:solidFill>
          <a:srgbClr val="FFF8E5"/>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199BB0-E0BC-0DBA-4F85-191857DD46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7" name="Title 1">
            <a:extLst>
              <a:ext uri="{FF2B5EF4-FFF2-40B4-BE49-F238E27FC236}">
                <a16:creationId xmlns:a16="http://schemas.microsoft.com/office/drawing/2014/main" id="{C2292121-23EF-EF4B-9D44-E9D8D6CCCF32}"/>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8" name="Content Placeholder 2">
            <a:extLst>
              <a:ext uri="{FF2B5EF4-FFF2-40B4-BE49-F238E27FC236}">
                <a16:creationId xmlns:a16="http://schemas.microsoft.com/office/drawing/2014/main" id="{AFF4AC5B-76A9-824D-898E-10A897CCD34E}"/>
              </a:ext>
            </a:extLst>
          </p:cNvPr>
          <p:cNvSpPr>
            <a:spLocks noGrp="1"/>
          </p:cNvSpPr>
          <p:nvPr>
            <p:ph idx="1"/>
          </p:nvPr>
        </p:nvSpPr>
        <p:spPr>
          <a:xfrm>
            <a:off x="838200" y="1825625"/>
            <a:ext cx="598618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3">
            <a:extLst>
              <a:ext uri="{FF2B5EF4-FFF2-40B4-BE49-F238E27FC236}">
                <a16:creationId xmlns:a16="http://schemas.microsoft.com/office/drawing/2014/main" id="{AB0FAB65-467D-7140-B213-1DB5E7008C00}"/>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A091824F-CD00-714D-8881-3B1341AD0387}" type="slidenum">
              <a:rPr lang="en-US" smtClean="0"/>
              <a:pPr/>
              <a:t>‹#›</a:t>
            </a:fld>
            <a:endParaRPr lang="en-US" sz="1000"/>
          </a:p>
        </p:txBody>
      </p:sp>
      <p:pic>
        <p:nvPicPr>
          <p:cNvPr id="3" name="Picture 2">
            <a:extLst>
              <a:ext uri="{FF2B5EF4-FFF2-40B4-BE49-F238E27FC236}">
                <a16:creationId xmlns:a16="http://schemas.microsoft.com/office/drawing/2014/main" id="{8FBBC3F1-FA3C-1BC3-2419-C9A49A8007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25718335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 Operations 2">
    <p:bg>
      <p:bgPr>
        <a:solidFill>
          <a:srgbClr val="FFF8E5"/>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7E8AB4-BEFD-9664-B0D1-096F0E2B1D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2CB455B2-88AD-F74B-A215-4E5B40D9B150}"/>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9" name="Content Placeholder 2">
            <a:extLst>
              <a:ext uri="{FF2B5EF4-FFF2-40B4-BE49-F238E27FC236}">
                <a16:creationId xmlns:a16="http://schemas.microsoft.com/office/drawing/2014/main" id="{2F1526D6-F7AE-444F-A15E-260C7208B1B3}"/>
              </a:ext>
            </a:extLst>
          </p:cNvPr>
          <p:cNvSpPr>
            <a:spLocks noGrp="1"/>
          </p:cNvSpPr>
          <p:nvPr>
            <p:ph idx="1"/>
          </p:nvPr>
        </p:nvSpPr>
        <p:spPr>
          <a:xfrm>
            <a:off x="838200" y="1825625"/>
            <a:ext cx="598618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11">
            <a:extLst>
              <a:ext uri="{FF2B5EF4-FFF2-40B4-BE49-F238E27FC236}">
                <a16:creationId xmlns:a16="http://schemas.microsoft.com/office/drawing/2014/main" id="{5E30CEBA-BFE8-AC47-AB26-1D104315193D}"/>
              </a:ext>
            </a:extLst>
          </p:cNvPr>
          <p:cNvSpPr txBox="1">
            <a:spLocks/>
          </p:cNvSpPr>
          <p:nvPr userDrawn="1"/>
        </p:nvSpPr>
        <p:spPr>
          <a:xfrm>
            <a:off x="9502239" y="6648573"/>
            <a:ext cx="2689761" cy="209426"/>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613F815-6CCF-6746-952C-5431F24E0ABA}" type="slidenum">
              <a:rPr lang="en-US" smtClean="0">
                <a:solidFill>
                  <a:schemeClr val="bg1"/>
                </a:solidFill>
              </a:rPr>
              <a:pPr/>
              <a:t>‹#›</a:t>
            </a:fld>
            <a:endParaRPr lang="en-US">
              <a:solidFill>
                <a:schemeClr val="bg1"/>
              </a:solidFill>
            </a:endParaRPr>
          </a:p>
        </p:txBody>
      </p:sp>
      <p:sp>
        <p:nvSpPr>
          <p:cNvPr id="6" name="Slide Number Placeholder 3">
            <a:extLst>
              <a:ext uri="{FF2B5EF4-FFF2-40B4-BE49-F238E27FC236}">
                <a16:creationId xmlns:a16="http://schemas.microsoft.com/office/drawing/2014/main" id="{29826534-A750-E445-A6A4-6D6BA0E23B8D}"/>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A091824F-CD00-714D-8881-3B1341AD0387}" type="slidenum">
              <a:rPr lang="en-US" smtClean="0"/>
              <a:pPr/>
              <a:t>‹#›</a:t>
            </a:fld>
            <a:endParaRPr lang="en-US" sz="1000"/>
          </a:p>
        </p:txBody>
      </p:sp>
      <p:pic>
        <p:nvPicPr>
          <p:cNvPr id="3" name="Picture 2">
            <a:extLst>
              <a:ext uri="{FF2B5EF4-FFF2-40B4-BE49-F238E27FC236}">
                <a16:creationId xmlns:a16="http://schemas.microsoft.com/office/drawing/2014/main" id="{61385896-0596-4AAC-0E06-3343E0780FA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34948003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 ECP">
    <p:bg>
      <p:bgPr>
        <a:solidFill>
          <a:srgbClr val="FFF8E5"/>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E74B19-2FBC-34B6-9353-5F4EA3DA1E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8" name="Title 1">
            <a:extLst>
              <a:ext uri="{FF2B5EF4-FFF2-40B4-BE49-F238E27FC236}">
                <a16:creationId xmlns:a16="http://schemas.microsoft.com/office/drawing/2014/main" id="{2CB455B2-88AD-F74B-A215-4E5B40D9B150}"/>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9" name="Content Placeholder 2">
            <a:extLst>
              <a:ext uri="{FF2B5EF4-FFF2-40B4-BE49-F238E27FC236}">
                <a16:creationId xmlns:a16="http://schemas.microsoft.com/office/drawing/2014/main" id="{2F1526D6-F7AE-444F-A15E-260C7208B1B3}"/>
              </a:ext>
            </a:extLst>
          </p:cNvPr>
          <p:cNvSpPr>
            <a:spLocks noGrp="1"/>
          </p:cNvSpPr>
          <p:nvPr>
            <p:ph idx="1"/>
          </p:nvPr>
        </p:nvSpPr>
        <p:spPr>
          <a:xfrm>
            <a:off x="838200" y="1825625"/>
            <a:ext cx="598618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11">
            <a:extLst>
              <a:ext uri="{FF2B5EF4-FFF2-40B4-BE49-F238E27FC236}">
                <a16:creationId xmlns:a16="http://schemas.microsoft.com/office/drawing/2014/main" id="{5E30CEBA-BFE8-AC47-AB26-1D104315193D}"/>
              </a:ext>
            </a:extLst>
          </p:cNvPr>
          <p:cNvSpPr txBox="1">
            <a:spLocks/>
          </p:cNvSpPr>
          <p:nvPr userDrawn="1"/>
        </p:nvSpPr>
        <p:spPr>
          <a:xfrm>
            <a:off x="9502239" y="6648573"/>
            <a:ext cx="2689761" cy="209426"/>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613F815-6CCF-6746-952C-5431F24E0ABA}" type="slidenum">
              <a:rPr lang="en-US" smtClean="0">
                <a:solidFill>
                  <a:schemeClr val="bg1"/>
                </a:solidFill>
              </a:rPr>
              <a:pPr/>
              <a:t>‹#›</a:t>
            </a:fld>
            <a:endParaRPr lang="en-US">
              <a:solidFill>
                <a:schemeClr val="bg1"/>
              </a:solidFill>
            </a:endParaRPr>
          </a:p>
        </p:txBody>
      </p:sp>
      <p:sp>
        <p:nvSpPr>
          <p:cNvPr id="6" name="Slide Number Placeholder 3">
            <a:extLst>
              <a:ext uri="{FF2B5EF4-FFF2-40B4-BE49-F238E27FC236}">
                <a16:creationId xmlns:a16="http://schemas.microsoft.com/office/drawing/2014/main" id="{29826534-A750-E445-A6A4-6D6BA0E23B8D}"/>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A091824F-CD00-714D-8881-3B1341AD0387}" type="slidenum">
              <a:rPr lang="en-US" smtClean="0"/>
              <a:pPr/>
              <a:t>‹#›</a:t>
            </a:fld>
            <a:endParaRPr lang="en-US" sz="1000"/>
          </a:p>
        </p:txBody>
      </p:sp>
      <p:pic>
        <p:nvPicPr>
          <p:cNvPr id="3" name="Picture 2">
            <a:extLst>
              <a:ext uri="{FF2B5EF4-FFF2-40B4-BE49-F238E27FC236}">
                <a16:creationId xmlns:a16="http://schemas.microsoft.com/office/drawing/2014/main" id="{D28375D0-D83C-A9C5-FCD0-7DB90C9800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427448805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 Hospitals">
    <p:bg>
      <p:bgPr>
        <a:solidFill>
          <a:srgbClr val="FFF8E5"/>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3D70F7-640D-77FE-C6A3-F2397F044A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9" name="Title 1">
            <a:extLst>
              <a:ext uri="{FF2B5EF4-FFF2-40B4-BE49-F238E27FC236}">
                <a16:creationId xmlns:a16="http://schemas.microsoft.com/office/drawing/2014/main" id="{FE90765F-05D0-0E4D-ADD7-8569CC9C8E0B}"/>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E5A2885D-5E7B-3B4A-8C43-62955A39A77B}"/>
              </a:ext>
            </a:extLst>
          </p:cNvPr>
          <p:cNvSpPr>
            <a:spLocks noGrp="1"/>
          </p:cNvSpPr>
          <p:nvPr>
            <p:ph idx="1"/>
          </p:nvPr>
        </p:nvSpPr>
        <p:spPr>
          <a:xfrm>
            <a:off x="838200" y="1825625"/>
            <a:ext cx="598618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3">
            <a:extLst>
              <a:ext uri="{FF2B5EF4-FFF2-40B4-BE49-F238E27FC236}">
                <a16:creationId xmlns:a16="http://schemas.microsoft.com/office/drawing/2014/main" id="{A5165BCE-3E74-BA43-BF57-D6C7AD7525D6}"/>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A091824F-CD00-714D-8881-3B1341AD0387}" type="slidenum">
              <a:rPr lang="en-US" smtClean="0"/>
              <a:pPr/>
              <a:t>‹#›</a:t>
            </a:fld>
            <a:endParaRPr lang="en-US">
              <a:solidFill>
                <a:schemeClr val="bg1"/>
              </a:solidFill>
            </a:endParaRPr>
          </a:p>
        </p:txBody>
      </p:sp>
      <p:pic>
        <p:nvPicPr>
          <p:cNvPr id="3" name="Picture 2">
            <a:extLst>
              <a:ext uri="{FF2B5EF4-FFF2-40B4-BE49-F238E27FC236}">
                <a16:creationId xmlns:a16="http://schemas.microsoft.com/office/drawing/2014/main" id="{72879368-3276-2BD1-40F1-887CA70D43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42770336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Content - Customers">
    <p:bg>
      <p:bgPr>
        <a:solidFill>
          <a:srgbClr val="FFF8E5"/>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AB7861B-D150-14A7-BD5A-52C28BEE81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9" name="Title 1">
            <a:extLst>
              <a:ext uri="{FF2B5EF4-FFF2-40B4-BE49-F238E27FC236}">
                <a16:creationId xmlns:a16="http://schemas.microsoft.com/office/drawing/2014/main" id="{FE90765F-05D0-0E4D-ADD7-8569CC9C8E0B}"/>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E5A2885D-5E7B-3B4A-8C43-62955A39A77B}"/>
              </a:ext>
            </a:extLst>
          </p:cNvPr>
          <p:cNvSpPr>
            <a:spLocks noGrp="1"/>
          </p:cNvSpPr>
          <p:nvPr>
            <p:ph idx="1"/>
          </p:nvPr>
        </p:nvSpPr>
        <p:spPr>
          <a:xfrm>
            <a:off x="838200" y="1825625"/>
            <a:ext cx="598618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3">
            <a:extLst>
              <a:ext uri="{FF2B5EF4-FFF2-40B4-BE49-F238E27FC236}">
                <a16:creationId xmlns:a16="http://schemas.microsoft.com/office/drawing/2014/main" id="{A5165BCE-3E74-BA43-BF57-D6C7AD7525D6}"/>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A091824F-CD00-714D-8881-3B1341AD0387}" type="slidenum">
              <a:rPr lang="en-US" smtClean="0"/>
              <a:pPr/>
              <a:t>‹#›</a:t>
            </a:fld>
            <a:endParaRPr lang="en-US">
              <a:solidFill>
                <a:schemeClr val="bg1"/>
              </a:solidFill>
            </a:endParaRPr>
          </a:p>
        </p:txBody>
      </p:sp>
      <p:pic>
        <p:nvPicPr>
          <p:cNvPr id="3" name="Picture 2">
            <a:extLst>
              <a:ext uri="{FF2B5EF4-FFF2-40B4-BE49-F238E27FC236}">
                <a16:creationId xmlns:a16="http://schemas.microsoft.com/office/drawing/2014/main" id="{F3298AF4-8953-B667-023F-7A73A43B90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2134236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 Ambulance">
    <p:bg>
      <p:bgPr>
        <a:solidFill>
          <a:srgbClr val="FFF8E5"/>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83D043-006D-5B14-CA21-FBD3251E73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ECEF2BEB-3D6C-344D-A9C6-A2CAB00C5F5A}"/>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8" name="Content Placeholder 2">
            <a:extLst>
              <a:ext uri="{FF2B5EF4-FFF2-40B4-BE49-F238E27FC236}">
                <a16:creationId xmlns:a16="http://schemas.microsoft.com/office/drawing/2014/main" id="{DA4B9FEF-115D-BE46-A058-4881D7B98473}"/>
              </a:ext>
            </a:extLst>
          </p:cNvPr>
          <p:cNvSpPr>
            <a:spLocks noGrp="1"/>
          </p:cNvSpPr>
          <p:nvPr>
            <p:ph idx="1"/>
          </p:nvPr>
        </p:nvSpPr>
        <p:spPr>
          <a:xfrm>
            <a:off x="838200" y="1825625"/>
            <a:ext cx="598618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3">
            <a:extLst>
              <a:ext uri="{FF2B5EF4-FFF2-40B4-BE49-F238E27FC236}">
                <a16:creationId xmlns:a16="http://schemas.microsoft.com/office/drawing/2014/main" id="{2DFAA99C-AF19-CF48-A745-07586B4CF841}"/>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A091824F-CD00-714D-8881-3B1341AD0387}" type="slidenum">
              <a:rPr lang="en-US" smtClean="0"/>
              <a:pPr/>
              <a:t>‹#›</a:t>
            </a:fld>
            <a:endParaRPr lang="en-US"/>
          </a:p>
        </p:txBody>
      </p:sp>
      <p:pic>
        <p:nvPicPr>
          <p:cNvPr id="3" name="Picture 2">
            <a:extLst>
              <a:ext uri="{FF2B5EF4-FFF2-40B4-BE49-F238E27FC236}">
                <a16:creationId xmlns:a16="http://schemas.microsoft.com/office/drawing/2014/main" id="{ABA118F9-89D8-38DC-93A8-E52741CDF1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2596713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 Montage All HHSJ">
    <p:bg>
      <p:bgPr>
        <a:solidFill>
          <a:srgbClr val="FFF8E5"/>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3B4EE9-619A-02EF-53E2-F5B52362C0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0450" y="0"/>
            <a:ext cx="4781550" cy="6858000"/>
          </a:xfrm>
          <a:prstGeom prst="rect">
            <a:avLst/>
          </a:prstGeom>
        </p:spPr>
      </p:pic>
      <p:sp>
        <p:nvSpPr>
          <p:cNvPr id="10" name="Title 1">
            <a:extLst>
              <a:ext uri="{FF2B5EF4-FFF2-40B4-BE49-F238E27FC236}">
                <a16:creationId xmlns:a16="http://schemas.microsoft.com/office/drawing/2014/main" id="{077ACE3A-D908-EC41-B8DE-D14314C50756}"/>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11" name="Content Placeholder 2">
            <a:extLst>
              <a:ext uri="{FF2B5EF4-FFF2-40B4-BE49-F238E27FC236}">
                <a16:creationId xmlns:a16="http://schemas.microsoft.com/office/drawing/2014/main" id="{63622320-F03C-2A47-A3EE-16BBD52AF94F}"/>
              </a:ext>
            </a:extLst>
          </p:cNvPr>
          <p:cNvSpPr>
            <a:spLocks noGrp="1"/>
          </p:cNvSpPr>
          <p:nvPr>
            <p:ph idx="1"/>
          </p:nvPr>
        </p:nvSpPr>
        <p:spPr>
          <a:xfrm>
            <a:off x="838200" y="1825625"/>
            <a:ext cx="598618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3">
            <a:extLst>
              <a:ext uri="{FF2B5EF4-FFF2-40B4-BE49-F238E27FC236}">
                <a16:creationId xmlns:a16="http://schemas.microsoft.com/office/drawing/2014/main" id="{97F5BB22-A73F-084D-9BAC-B8DC59190313}"/>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A091824F-CD00-714D-8881-3B1341AD0387}" type="slidenum">
              <a:rPr lang="en-US" smtClean="0"/>
              <a:pPr/>
              <a:t>‹#›</a:t>
            </a:fld>
            <a:endParaRPr lang="en-US">
              <a:solidFill>
                <a:schemeClr val="bg1"/>
              </a:solidFill>
            </a:endParaRPr>
          </a:p>
        </p:txBody>
      </p:sp>
      <p:pic>
        <p:nvPicPr>
          <p:cNvPr id="3" name="Picture 2">
            <a:extLst>
              <a:ext uri="{FF2B5EF4-FFF2-40B4-BE49-F238E27FC236}">
                <a16:creationId xmlns:a16="http://schemas.microsoft.com/office/drawing/2014/main" id="{DAA2BB19-E02E-8516-958B-511D77B15C4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390711097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 Montage CHS">
    <p:bg>
      <p:bgPr>
        <a:solidFill>
          <a:srgbClr val="FFF8E5"/>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9B4C50-A866-B672-6029-BCAE0870E9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0450" y="0"/>
            <a:ext cx="4781550" cy="6858000"/>
          </a:xfrm>
          <a:prstGeom prst="rect">
            <a:avLst/>
          </a:prstGeom>
        </p:spPr>
      </p:pic>
      <p:sp>
        <p:nvSpPr>
          <p:cNvPr id="10" name="Title 1">
            <a:extLst>
              <a:ext uri="{FF2B5EF4-FFF2-40B4-BE49-F238E27FC236}">
                <a16:creationId xmlns:a16="http://schemas.microsoft.com/office/drawing/2014/main" id="{077ACE3A-D908-EC41-B8DE-D14314C50756}"/>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11" name="Content Placeholder 2">
            <a:extLst>
              <a:ext uri="{FF2B5EF4-FFF2-40B4-BE49-F238E27FC236}">
                <a16:creationId xmlns:a16="http://schemas.microsoft.com/office/drawing/2014/main" id="{63622320-F03C-2A47-A3EE-16BBD52AF94F}"/>
              </a:ext>
            </a:extLst>
          </p:cNvPr>
          <p:cNvSpPr>
            <a:spLocks noGrp="1"/>
          </p:cNvSpPr>
          <p:nvPr>
            <p:ph idx="1"/>
          </p:nvPr>
        </p:nvSpPr>
        <p:spPr>
          <a:xfrm>
            <a:off x="838200" y="1825625"/>
            <a:ext cx="598618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3">
            <a:extLst>
              <a:ext uri="{FF2B5EF4-FFF2-40B4-BE49-F238E27FC236}">
                <a16:creationId xmlns:a16="http://schemas.microsoft.com/office/drawing/2014/main" id="{97F5BB22-A73F-084D-9BAC-B8DC59190313}"/>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A091824F-CD00-714D-8881-3B1341AD0387}" type="slidenum">
              <a:rPr lang="en-US" smtClean="0"/>
              <a:pPr/>
              <a:t>‹#›</a:t>
            </a:fld>
            <a:endParaRPr lang="en-US">
              <a:solidFill>
                <a:schemeClr val="bg1"/>
              </a:solidFill>
            </a:endParaRPr>
          </a:p>
        </p:txBody>
      </p:sp>
      <p:pic>
        <p:nvPicPr>
          <p:cNvPr id="3" name="Picture 2">
            <a:extLst>
              <a:ext uri="{FF2B5EF4-FFF2-40B4-BE49-F238E27FC236}">
                <a16:creationId xmlns:a16="http://schemas.microsoft.com/office/drawing/2014/main" id="{D3941175-0347-812C-490F-893767DF179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36339251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 Montage Operations">
    <p:bg>
      <p:bgPr>
        <a:solidFill>
          <a:srgbClr val="FFF8E5"/>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77ACE3A-D908-EC41-B8DE-D14314C50756}"/>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11" name="Content Placeholder 2">
            <a:extLst>
              <a:ext uri="{FF2B5EF4-FFF2-40B4-BE49-F238E27FC236}">
                <a16:creationId xmlns:a16="http://schemas.microsoft.com/office/drawing/2014/main" id="{63622320-F03C-2A47-A3EE-16BBD52AF94F}"/>
              </a:ext>
            </a:extLst>
          </p:cNvPr>
          <p:cNvSpPr>
            <a:spLocks noGrp="1"/>
          </p:cNvSpPr>
          <p:nvPr>
            <p:ph idx="1"/>
          </p:nvPr>
        </p:nvSpPr>
        <p:spPr>
          <a:xfrm>
            <a:off x="838200" y="1825625"/>
            <a:ext cx="598618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3">
            <a:extLst>
              <a:ext uri="{FF2B5EF4-FFF2-40B4-BE49-F238E27FC236}">
                <a16:creationId xmlns:a16="http://schemas.microsoft.com/office/drawing/2014/main" id="{97F5BB22-A73F-084D-9BAC-B8DC59190313}"/>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A091824F-CD00-714D-8881-3B1341AD0387}" type="slidenum">
              <a:rPr lang="en-US" smtClean="0"/>
              <a:pPr/>
              <a:t>‹#›</a:t>
            </a:fld>
            <a:endParaRPr lang="en-US">
              <a:solidFill>
                <a:schemeClr val="bg1"/>
              </a:solidFill>
            </a:endParaRPr>
          </a:p>
        </p:txBody>
      </p:sp>
      <p:pic>
        <p:nvPicPr>
          <p:cNvPr id="5" name="Picture 4">
            <a:extLst>
              <a:ext uri="{FF2B5EF4-FFF2-40B4-BE49-F238E27FC236}">
                <a16:creationId xmlns:a16="http://schemas.microsoft.com/office/drawing/2014/main" id="{E06A50EA-7483-1F93-A56B-0596A5FACA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4100" y="0"/>
            <a:ext cx="4787900" cy="6858000"/>
          </a:xfrm>
          <a:prstGeom prst="rect">
            <a:avLst/>
          </a:prstGeom>
        </p:spPr>
      </p:pic>
      <p:pic>
        <p:nvPicPr>
          <p:cNvPr id="2" name="Picture 1">
            <a:extLst>
              <a:ext uri="{FF2B5EF4-FFF2-40B4-BE49-F238E27FC236}">
                <a16:creationId xmlns:a16="http://schemas.microsoft.com/office/drawing/2014/main" id="{3B40D51E-E1B2-DFBC-ED15-396CF47695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77768896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Content - Montage C&amp;S">
    <p:bg>
      <p:bgPr>
        <a:solidFill>
          <a:srgbClr val="FFF8E5"/>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0F2E99-FF44-F3FF-F1DE-81F0D717D8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0450" y="0"/>
            <a:ext cx="4781550" cy="6858000"/>
          </a:xfrm>
          <a:prstGeom prst="rect">
            <a:avLst/>
          </a:prstGeom>
        </p:spPr>
      </p:pic>
      <p:sp>
        <p:nvSpPr>
          <p:cNvPr id="10" name="Title 1">
            <a:extLst>
              <a:ext uri="{FF2B5EF4-FFF2-40B4-BE49-F238E27FC236}">
                <a16:creationId xmlns:a16="http://schemas.microsoft.com/office/drawing/2014/main" id="{077ACE3A-D908-EC41-B8DE-D14314C50756}"/>
              </a:ext>
            </a:extLst>
          </p:cNvPr>
          <p:cNvSpPr>
            <a:spLocks noGrp="1"/>
          </p:cNvSpPr>
          <p:nvPr>
            <p:ph type="title"/>
          </p:nvPr>
        </p:nvSpPr>
        <p:spPr>
          <a:xfrm>
            <a:off x="838200" y="365125"/>
            <a:ext cx="5986182" cy="1325563"/>
          </a:xfrm>
        </p:spPr>
        <p:txBody>
          <a:bodyPr/>
          <a:lstStyle/>
          <a:p>
            <a:r>
              <a:rPr lang="en-US"/>
              <a:t>Click to edit Master title style</a:t>
            </a:r>
          </a:p>
        </p:txBody>
      </p:sp>
      <p:sp>
        <p:nvSpPr>
          <p:cNvPr id="11" name="Content Placeholder 2">
            <a:extLst>
              <a:ext uri="{FF2B5EF4-FFF2-40B4-BE49-F238E27FC236}">
                <a16:creationId xmlns:a16="http://schemas.microsoft.com/office/drawing/2014/main" id="{63622320-F03C-2A47-A3EE-16BBD52AF94F}"/>
              </a:ext>
            </a:extLst>
          </p:cNvPr>
          <p:cNvSpPr>
            <a:spLocks noGrp="1"/>
          </p:cNvSpPr>
          <p:nvPr>
            <p:ph idx="1"/>
          </p:nvPr>
        </p:nvSpPr>
        <p:spPr>
          <a:xfrm>
            <a:off x="838200" y="1825625"/>
            <a:ext cx="598618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3">
            <a:extLst>
              <a:ext uri="{FF2B5EF4-FFF2-40B4-BE49-F238E27FC236}">
                <a16:creationId xmlns:a16="http://schemas.microsoft.com/office/drawing/2014/main" id="{97F5BB22-A73F-084D-9BAC-B8DC59190313}"/>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A091824F-CD00-714D-8881-3B1341AD0387}" type="slidenum">
              <a:rPr lang="en-US" smtClean="0"/>
              <a:pPr/>
              <a:t>‹#›</a:t>
            </a:fld>
            <a:endParaRPr lang="en-US">
              <a:solidFill>
                <a:schemeClr val="bg1"/>
              </a:solidFill>
            </a:endParaRPr>
          </a:p>
        </p:txBody>
      </p:sp>
      <p:pic>
        <p:nvPicPr>
          <p:cNvPr id="2" name="Picture 1">
            <a:extLst>
              <a:ext uri="{FF2B5EF4-FFF2-40B4-BE49-F238E27FC236}">
                <a16:creationId xmlns:a16="http://schemas.microsoft.com/office/drawing/2014/main" id="{036D1CC6-8366-AD15-4EE7-099E9F5A3D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42294132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FC79531-2D4C-8843-8C0A-AE34C09CCF9E}"/>
              </a:ext>
            </a:extLst>
          </p:cNvPr>
          <p:cNvSpPr>
            <a:spLocks noGrp="1"/>
          </p:cNvSpPr>
          <p:nvPr>
            <p:ph type="ctrTitle"/>
          </p:nvPr>
        </p:nvSpPr>
        <p:spPr>
          <a:xfrm>
            <a:off x="838799" y="1062240"/>
            <a:ext cx="10639097" cy="2386800"/>
          </a:xfrm>
        </p:spPr>
        <p:txBody>
          <a:bodyPr anchor="b"/>
          <a:lstStyle>
            <a:lvl1pPr algn="l">
              <a:defRPr sz="6000"/>
            </a:lvl1pPr>
          </a:lstStyle>
          <a:p>
            <a:r>
              <a:rPr lang="en-US"/>
              <a:t>Click to edit Master title style</a:t>
            </a:r>
          </a:p>
        </p:txBody>
      </p:sp>
      <p:sp>
        <p:nvSpPr>
          <p:cNvPr id="6" name="Subtitle 2">
            <a:extLst>
              <a:ext uri="{FF2B5EF4-FFF2-40B4-BE49-F238E27FC236}">
                <a16:creationId xmlns:a16="http://schemas.microsoft.com/office/drawing/2014/main" id="{E7225B29-3109-F745-968E-C0F9F16248E1}"/>
              </a:ext>
            </a:extLst>
          </p:cNvPr>
          <p:cNvSpPr>
            <a:spLocks noGrp="1"/>
          </p:cNvSpPr>
          <p:nvPr>
            <p:ph type="subTitle" idx="1"/>
          </p:nvPr>
        </p:nvSpPr>
        <p:spPr>
          <a:xfrm>
            <a:off x="838799" y="3821314"/>
            <a:ext cx="10639097"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Placeholder 11">
            <a:extLst>
              <a:ext uri="{FF2B5EF4-FFF2-40B4-BE49-F238E27FC236}">
                <a16:creationId xmlns:a16="http://schemas.microsoft.com/office/drawing/2014/main" id="{AF3A8E46-21A9-DB49-8FC6-23AF65E6CC0C}"/>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pic>
        <p:nvPicPr>
          <p:cNvPr id="8" name="Picture 7">
            <a:extLst>
              <a:ext uri="{FF2B5EF4-FFF2-40B4-BE49-F238E27FC236}">
                <a16:creationId xmlns:a16="http://schemas.microsoft.com/office/drawing/2014/main" id="{00553E8E-DA7A-AB4B-96CE-FDA40489C0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61939" y="689966"/>
            <a:ext cx="1169929" cy="1202885"/>
          </a:xfrm>
          <a:prstGeom prst="rect">
            <a:avLst/>
          </a:prstGeom>
        </p:spPr>
      </p:pic>
    </p:spTree>
    <p:extLst>
      <p:ext uri="{BB962C8B-B14F-4D97-AF65-F5344CB8AC3E}">
        <p14:creationId xmlns:p14="http://schemas.microsoft.com/office/powerpoint/2010/main" val="191874269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E31516-BD6D-AE4C-807A-337074F08683}"/>
              </a:ext>
            </a:extLst>
          </p:cNvPr>
          <p:cNvSpPr>
            <a:spLocks noGrp="1"/>
          </p:cNvSpPr>
          <p:nvPr>
            <p:ph type="dt" sz="half" idx="10"/>
          </p:nvPr>
        </p:nvSpPr>
        <p:spPr/>
        <p:txBody>
          <a:bodyPr/>
          <a:lstStyle/>
          <a:p>
            <a:r>
              <a:rPr lang="en-US"/>
              <a:t>2/28/20</a:t>
            </a:r>
          </a:p>
        </p:txBody>
      </p:sp>
      <p:sp>
        <p:nvSpPr>
          <p:cNvPr id="3" name="Footer Placeholder 2">
            <a:extLst>
              <a:ext uri="{FF2B5EF4-FFF2-40B4-BE49-F238E27FC236}">
                <a16:creationId xmlns:a16="http://schemas.microsoft.com/office/drawing/2014/main" id="{86958CDA-662E-994C-87E9-D2985772B495}"/>
              </a:ext>
            </a:extLst>
          </p:cNvPr>
          <p:cNvSpPr>
            <a:spLocks noGrp="1"/>
          </p:cNvSpPr>
          <p:nvPr>
            <p:ph type="ftr" sz="quarter" idx="11"/>
          </p:nvPr>
        </p:nvSpPr>
        <p:spPr/>
        <p:txBody>
          <a:bodyPr/>
          <a:lstStyle/>
          <a:p>
            <a:r>
              <a:rPr lang="en-US"/>
              <a:t>Community Engagement Powerpoint DRAFT1.0 NG</a:t>
            </a:r>
          </a:p>
        </p:txBody>
      </p:sp>
      <p:sp>
        <p:nvSpPr>
          <p:cNvPr id="4" name="Slide Number Placeholder 3">
            <a:extLst>
              <a:ext uri="{FF2B5EF4-FFF2-40B4-BE49-F238E27FC236}">
                <a16:creationId xmlns:a16="http://schemas.microsoft.com/office/drawing/2014/main" id="{A64508A3-CF62-5F45-AF28-51E5A5EC83B6}"/>
              </a:ext>
            </a:extLst>
          </p:cNvPr>
          <p:cNvSpPr>
            <a:spLocks noGrp="1"/>
          </p:cNvSpPr>
          <p:nvPr>
            <p:ph type="sldNum" sz="quarter" idx="12"/>
          </p:nvPr>
        </p:nvSpPr>
        <p:spPr/>
        <p:txBody>
          <a:bodyPr/>
          <a:lstStyle/>
          <a:p>
            <a:fld id="{0FA58B04-BD55-724C-94E4-D233A7765B21}" type="slidenum">
              <a:rPr lang="en-US" smtClean="0"/>
              <a:t>‹#›</a:t>
            </a:fld>
            <a:endParaRPr lang="en-US"/>
          </a:p>
        </p:txBody>
      </p:sp>
    </p:spTree>
    <p:extLst>
      <p:ext uri="{BB962C8B-B14F-4D97-AF65-F5344CB8AC3E}">
        <p14:creationId xmlns:p14="http://schemas.microsoft.com/office/powerpoint/2010/main" val="1795336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ide Picture Primary Title - Custom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9E13F5C-D411-D14E-B752-44C60FCCF5DF}"/>
              </a:ext>
            </a:extLst>
          </p:cNvPr>
          <p:cNvSpPr>
            <a:spLocks noGrp="1"/>
          </p:cNvSpPr>
          <p:nvPr>
            <p:ph type="pic" idx="10"/>
          </p:nvPr>
        </p:nvSpPr>
        <p:spPr>
          <a:xfrm>
            <a:off x="6731538" y="0"/>
            <a:ext cx="5460460" cy="6858000"/>
          </a:xfrm>
          <a:custGeom>
            <a:avLst/>
            <a:gdLst>
              <a:gd name="connsiteX0" fmla="*/ 1186775 w 5460460"/>
              <a:gd name="connsiteY0" fmla="*/ 0 h 6858000"/>
              <a:gd name="connsiteX1" fmla="*/ 5460460 w 5460460"/>
              <a:gd name="connsiteY1" fmla="*/ 0 h 6858000"/>
              <a:gd name="connsiteX2" fmla="*/ 5460460 w 5460460"/>
              <a:gd name="connsiteY2" fmla="*/ 6858000 h 6858000"/>
              <a:gd name="connsiteX3" fmla="*/ 1186775 w 5460460"/>
              <a:gd name="connsiteY3" fmla="*/ 6858000 h 6858000"/>
              <a:gd name="connsiteX4" fmla="*/ 1186773 w 5460460"/>
              <a:gd name="connsiteY4" fmla="*/ 0 h 6858000"/>
              <a:gd name="connsiteX5" fmla="*/ 1186773 w 5460460"/>
              <a:gd name="connsiteY5" fmla="*/ 6857999 h 6858000"/>
              <a:gd name="connsiteX6" fmla="*/ 0 w 5460460"/>
              <a:gd name="connsiteY6"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60460" h="6858000">
                <a:moveTo>
                  <a:pt x="1186775" y="0"/>
                </a:moveTo>
                <a:lnTo>
                  <a:pt x="5460460" y="0"/>
                </a:lnTo>
                <a:lnTo>
                  <a:pt x="5460460" y="6858000"/>
                </a:lnTo>
                <a:lnTo>
                  <a:pt x="1186775" y="6858000"/>
                </a:lnTo>
                <a:close/>
                <a:moveTo>
                  <a:pt x="1186773" y="0"/>
                </a:moveTo>
                <a:lnTo>
                  <a:pt x="1186773" y="6857999"/>
                </a:lnTo>
                <a:lnTo>
                  <a:pt x="0" y="6857999"/>
                </a:lnTo>
                <a:close/>
              </a:path>
            </a:pathLst>
          </a:custGeom>
        </p:spPr>
        <p:txBody>
          <a:bodyPr wrap="square">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3" name="Title 1">
            <a:extLst>
              <a:ext uri="{FF2B5EF4-FFF2-40B4-BE49-F238E27FC236}">
                <a16:creationId xmlns:a16="http://schemas.microsoft.com/office/drawing/2014/main" id="{9ABE7006-B101-8B49-AB1E-5857AB681830}"/>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4" name="Subtitle 2">
            <a:extLst>
              <a:ext uri="{FF2B5EF4-FFF2-40B4-BE49-F238E27FC236}">
                <a16:creationId xmlns:a16="http://schemas.microsoft.com/office/drawing/2014/main" id="{80722EAC-BB11-CA4C-A221-E35D12840AD3}"/>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3">
            <a:extLst>
              <a:ext uri="{FF2B5EF4-FFF2-40B4-BE49-F238E27FC236}">
                <a16:creationId xmlns:a16="http://schemas.microsoft.com/office/drawing/2014/main" id="{EFC28D23-91A1-CD49-9111-EDC9F4DCCE5B}"/>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5" name="Picture 4">
            <a:extLst>
              <a:ext uri="{FF2B5EF4-FFF2-40B4-BE49-F238E27FC236}">
                <a16:creationId xmlns:a16="http://schemas.microsoft.com/office/drawing/2014/main" id="{F6EFF789-101B-FB4A-8518-749C01BE9B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6" name="Picture 5">
            <a:extLst>
              <a:ext uri="{FF2B5EF4-FFF2-40B4-BE49-F238E27FC236}">
                <a16:creationId xmlns:a16="http://schemas.microsoft.com/office/drawing/2014/main" id="{72EF10FA-67AC-FEC4-250D-B15B53BDBC0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5007366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ide Picture Primary Title - Operation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7447D5-D515-6585-C0C5-FFB77C9077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22B1C8DB-5BEC-8049-954A-99C578C06FB4}"/>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1" name="Subtitle 2">
            <a:extLst>
              <a:ext uri="{FF2B5EF4-FFF2-40B4-BE49-F238E27FC236}">
                <a16:creationId xmlns:a16="http://schemas.microsoft.com/office/drawing/2014/main" id="{40B24A05-ADFC-B74B-9466-53C1F203EDD1}"/>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Slide Number Placeholder 3">
            <a:extLst>
              <a:ext uri="{FF2B5EF4-FFF2-40B4-BE49-F238E27FC236}">
                <a16:creationId xmlns:a16="http://schemas.microsoft.com/office/drawing/2014/main" id="{91CDF660-1EA3-3046-8BF3-53DC8020BC8C}"/>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8" name="Picture 7">
            <a:extLst>
              <a:ext uri="{FF2B5EF4-FFF2-40B4-BE49-F238E27FC236}">
                <a16:creationId xmlns:a16="http://schemas.microsoft.com/office/drawing/2014/main" id="{3C518235-4D5F-5446-ACDB-83D7F32366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E538D0DE-26A7-E69A-195B-322165FA0EF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21768388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ide Picture Primary Title - Operations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87AAA1-1BB4-01AB-5846-F7DBCD2D5B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10" name="Title 1">
            <a:extLst>
              <a:ext uri="{FF2B5EF4-FFF2-40B4-BE49-F238E27FC236}">
                <a16:creationId xmlns:a16="http://schemas.microsoft.com/office/drawing/2014/main" id="{22B1C8DB-5BEC-8049-954A-99C578C06FB4}"/>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1" name="Subtitle 2">
            <a:extLst>
              <a:ext uri="{FF2B5EF4-FFF2-40B4-BE49-F238E27FC236}">
                <a16:creationId xmlns:a16="http://schemas.microsoft.com/office/drawing/2014/main" id="{40B24A05-ADFC-B74B-9466-53C1F203EDD1}"/>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Slide Number Placeholder 3">
            <a:extLst>
              <a:ext uri="{FF2B5EF4-FFF2-40B4-BE49-F238E27FC236}">
                <a16:creationId xmlns:a16="http://schemas.microsoft.com/office/drawing/2014/main" id="{D7FF8821-B7B4-1B46-A346-927D1AEA2FC4}"/>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14" name="Picture 13">
            <a:extLst>
              <a:ext uri="{FF2B5EF4-FFF2-40B4-BE49-F238E27FC236}">
                <a16:creationId xmlns:a16="http://schemas.microsoft.com/office/drawing/2014/main" id="{A861F095-69A2-E841-889A-64CDE004F5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0D507E70-0C3A-CDD0-1EDF-BE6A55D76FE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3570602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ide Picture Primary Title - Events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EAFF0D-2FCA-271E-EA6B-AEC8D6A1A6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itle 1">
            <a:extLst>
              <a:ext uri="{FF2B5EF4-FFF2-40B4-BE49-F238E27FC236}">
                <a16:creationId xmlns:a16="http://schemas.microsoft.com/office/drawing/2014/main" id="{22B1C8DB-5BEC-8049-954A-99C578C06FB4}"/>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1" name="Subtitle 2">
            <a:extLst>
              <a:ext uri="{FF2B5EF4-FFF2-40B4-BE49-F238E27FC236}">
                <a16:creationId xmlns:a16="http://schemas.microsoft.com/office/drawing/2014/main" id="{40B24A05-ADFC-B74B-9466-53C1F203EDD1}"/>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Slide Number Placeholder 3">
            <a:extLst>
              <a:ext uri="{FF2B5EF4-FFF2-40B4-BE49-F238E27FC236}">
                <a16:creationId xmlns:a16="http://schemas.microsoft.com/office/drawing/2014/main" id="{D7FF8821-B7B4-1B46-A346-927D1AEA2FC4}"/>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9" name="Picture 8">
            <a:extLst>
              <a:ext uri="{FF2B5EF4-FFF2-40B4-BE49-F238E27FC236}">
                <a16:creationId xmlns:a16="http://schemas.microsoft.com/office/drawing/2014/main" id="{261676EC-764E-CD48-B419-4724004329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3659905F-92F0-A617-0BC5-5AE817A177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22331433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ide Picture Primary Title - Youth">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6252AA-B16D-6556-6B67-D84898FC24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7" name="Title 1">
            <a:extLst>
              <a:ext uri="{FF2B5EF4-FFF2-40B4-BE49-F238E27FC236}">
                <a16:creationId xmlns:a16="http://schemas.microsoft.com/office/drawing/2014/main" id="{BD57CE2C-BB98-6B49-8DAD-F586E47CBD4A}"/>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9" name="Subtitle 2">
            <a:extLst>
              <a:ext uri="{FF2B5EF4-FFF2-40B4-BE49-F238E27FC236}">
                <a16:creationId xmlns:a16="http://schemas.microsoft.com/office/drawing/2014/main" id="{E5B03687-8277-724F-BA85-3CA62B033ECB}"/>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3">
            <a:extLst>
              <a:ext uri="{FF2B5EF4-FFF2-40B4-BE49-F238E27FC236}">
                <a16:creationId xmlns:a16="http://schemas.microsoft.com/office/drawing/2014/main" id="{53784FA4-DD34-EA4F-901C-100F52B9EAB0}"/>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13" name="Picture 12">
            <a:extLst>
              <a:ext uri="{FF2B5EF4-FFF2-40B4-BE49-F238E27FC236}">
                <a16:creationId xmlns:a16="http://schemas.microsoft.com/office/drawing/2014/main" id="{51C13D0B-1316-FF45-B680-6F204F5752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3A155998-8098-FAED-EE7E-626E21D67A1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109861425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ide Picture Primary Title - Medical Alarm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F88FF7-BD3E-3F1E-8B22-FBD29FC3F0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11" name="Title 1">
            <a:extLst>
              <a:ext uri="{FF2B5EF4-FFF2-40B4-BE49-F238E27FC236}">
                <a16:creationId xmlns:a16="http://schemas.microsoft.com/office/drawing/2014/main" id="{8748A39C-078D-054E-9D61-BD27233F0050}"/>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2" name="Subtitle 2">
            <a:extLst>
              <a:ext uri="{FF2B5EF4-FFF2-40B4-BE49-F238E27FC236}">
                <a16:creationId xmlns:a16="http://schemas.microsoft.com/office/drawing/2014/main" id="{333AED69-CCE9-7A40-A96F-E71DF85D2959}"/>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Slide Number Placeholder 3">
            <a:extLst>
              <a:ext uri="{FF2B5EF4-FFF2-40B4-BE49-F238E27FC236}">
                <a16:creationId xmlns:a16="http://schemas.microsoft.com/office/drawing/2014/main" id="{D73B5751-FD77-BE47-9A72-9203470FF19D}"/>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1E63791D-810D-B643-8CE6-B206F99ACFC5}" type="slidenum">
              <a:rPr lang="en-US" smtClean="0"/>
              <a:pPr/>
              <a:t>‹#›</a:t>
            </a:fld>
            <a:endParaRPr lang="en-US">
              <a:solidFill>
                <a:schemeClr val="bg1"/>
              </a:solidFill>
            </a:endParaRPr>
          </a:p>
        </p:txBody>
      </p:sp>
      <p:pic>
        <p:nvPicPr>
          <p:cNvPr id="8" name="Picture 7">
            <a:extLst>
              <a:ext uri="{FF2B5EF4-FFF2-40B4-BE49-F238E27FC236}">
                <a16:creationId xmlns:a16="http://schemas.microsoft.com/office/drawing/2014/main" id="{1B1C5D78-4B36-6041-8788-E6817E1F8A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19894971-FCF7-E02F-02C1-1A9635928A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27596272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ide Picture Primary Title - Stor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B801E4-610A-ADED-2791-6A0EA08429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11" name="Title 1">
            <a:extLst>
              <a:ext uri="{FF2B5EF4-FFF2-40B4-BE49-F238E27FC236}">
                <a16:creationId xmlns:a16="http://schemas.microsoft.com/office/drawing/2014/main" id="{3F53447C-1A6A-694C-8ED0-57CBB4CBB7B9}"/>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2" name="Subtitle 2">
            <a:extLst>
              <a:ext uri="{FF2B5EF4-FFF2-40B4-BE49-F238E27FC236}">
                <a16:creationId xmlns:a16="http://schemas.microsoft.com/office/drawing/2014/main" id="{A355372E-FFDA-3A4E-9ECA-F814C96C3CB8}"/>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Slide Number Placeholder 3">
            <a:extLst>
              <a:ext uri="{FF2B5EF4-FFF2-40B4-BE49-F238E27FC236}">
                <a16:creationId xmlns:a16="http://schemas.microsoft.com/office/drawing/2014/main" id="{C1C623F3-DE2F-FD45-9BD9-CFBBDC238A7B}"/>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9" name="Picture 8">
            <a:extLst>
              <a:ext uri="{FF2B5EF4-FFF2-40B4-BE49-F238E27FC236}">
                <a16:creationId xmlns:a16="http://schemas.microsoft.com/office/drawing/2014/main" id="{691E5EC5-7057-DF48-A44D-1827767FA7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A850BD0C-F882-2892-0E7E-F3B5369E472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34541170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ide Picture Primary Title - Stores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86EB13-7FDD-1153-28D0-260D9957DF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3F53447C-1A6A-694C-8ED0-57CBB4CBB7B9}"/>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2" name="Subtitle 2">
            <a:extLst>
              <a:ext uri="{FF2B5EF4-FFF2-40B4-BE49-F238E27FC236}">
                <a16:creationId xmlns:a16="http://schemas.microsoft.com/office/drawing/2014/main" id="{A355372E-FFDA-3A4E-9ECA-F814C96C3CB8}"/>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Slide Number Placeholder 3">
            <a:extLst>
              <a:ext uri="{FF2B5EF4-FFF2-40B4-BE49-F238E27FC236}">
                <a16:creationId xmlns:a16="http://schemas.microsoft.com/office/drawing/2014/main" id="{C1C623F3-DE2F-FD45-9BD9-CFBBDC238A7B}"/>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8" name="Picture 7">
            <a:extLst>
              <a:ext uri="{FF2B5EF4-FFF2-40B4-BE49-F238E27FC236}">
                <a16:creationId xmlns:a16="http://schemas.microsoft.com/office/drawing/2014/main" id="{4F02B504-87E7-F646-858C-0EE04A376EA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43873E66-F60C-F0C9-333E-C68A17B86F6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40700931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ide Picture Primary Title - First Aid Trainin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68D0F-5ADB-6737-2272-690C1B13EA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9" name="Title 1">
            <a:extLst>
              <a:ext uri="{FF2B5EF4-FFF2-40B4-BE49-F238E27FC236}">
                <a16:creationId xmlns:a16="http://schemas.microsoft.com/office/drawing/2014/main" id="{2FFC976C-5DEA-7542-B81E-6FF1E64F0EF7}"/>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0" name="Subtitle 2">
            <a:extLst>
              <a:ext uri="{FF2B5EF4-FFF2-40B4-BE49-F238E27FC236}">
                <a16:creationId xmlns:a16="http://schemas.microsoft.com/office/drawing/2014/main" id="{F8E633B2-133D-C54A-B9D3-47E8167ACF6D}"/>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3">
            <a:extLst>
              <a:ext uri="{FF2B5EF4-FFF2-40B4-BE49-F238E27FC236}">
                <a16:creationId xmlns:a16="http://schemas.microsoft.com/office/drawing/2014/main" id="{1FAB9BE1-7F10-5F4C-ABAF-711FDB55B5D3}"/>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1E63791D-810D-B643-8CE6-B206F99ACFC5}" type="slidenum">
              <a:rPr lang="en-US" smtClean="0"/>
              <a:pPr/>
              <a:t>‹#›</a:t>
            </a:fld>
            <a:endParaRPr lang="en-US">
              <a:solidFill>
                <a:schemeClr val="bg1"/>
              </a:solidFill>
            </a:endParaRPr>
          </a:p>
        </p:txBody>
      </p:sp>
      <p:pic>
        <p:nvPicPr>
          <p:cNvPr id="13" name="Picture 12">
            <a:extLst>
              <a:ext uri="{FF2B5EF4-FFF2-40B4-BE49-F238E27FC236}">
                <a16:creationId xmlns:a16="http://schemas.microsoft.com/office/drawing/2014/main" id="{F68A1290-4E13-F14F-B4E4-EB18483E6BE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EAB3F106-C881-2995-3727-DFAB358B05E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7419402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ide Picture Primary Title - Health Shut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C13584-9073-81B1-76A0-CCFE61D108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C9285710-92E5-E542-AB9A-D91D5A1933B4}"/>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0" name="Subtitle 2">
            <a:extLst>
              <a:ext uri="{FF2B5EF4-FFF2-40B4-BE49-F238E27FC236}">
                <a16:creationId xmlns:a16="http://schemas.microsoft.com/office/drawing/2014/main" id="{D4000B3C-B5AE-784A-BD04-DDF6D8658E9C}"/>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Slide Number Placeholder 3">
            <a:extLst>
              <a:ext uri="{FF2B5EF4-FFF2-40B4-BE49-F238E27FC236}">
                <a16:creationId xmlns:a16="http://schemas.microsoft.com/office/drawing/2014/main" id="{D60FA8C7-C8AB-2547-AD26-C6CA23F81378}"/>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14" name="Picture 13">
            <a:extLst>
              <a:ext uri="{FF2B5EF4-FFF2-40B4-BE49-F238E27FC236}">
                <a16:creationId xmlns:a16="http://schemas.microsoft.com/office/drawing/2014/main" id="{98819133-EA59-6648-89CF-8DA60E608C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35E15B7E-B990-08A1-3194-16CFD3E1518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15090574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ide Picture Primary Title - Therapy Pet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65B363-24E2-41EF-6C06-908036B7EE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9" name="Title 1">
            <a:extLst>
              <a:ext uri="{FF2B5EF4-FFF2-40B4-BE49-F238E27FC236}">
                <a16:creationId xmlns:a16="http://schemas.microsoft.com/office/drawing/2014/main" id="{C9285710-92E5-E542-AB9A-D91D5A1933B4}"/>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0" name="Subtitle 2">
            <a:extLst>
              <a:ext uri="{FF2B5EF4-FFF2-40B4-BE49-F238E27FC236}">
                <a16:creationId xmlns:a16="http://schemas.microsoft.com/office/drawing/2014/main" id="{D4000B3C-B5AE-784A-BD04-DDF6D8658E9C}"/>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Slide Number Placeholder 3">
            <a:extLst>
              <a:ext uri="{FF2B5EF4-FFF2-40B4-BE49-F238E27FC236}">
                <a16:creationId xmlns:a16="http://schemas.microsoft.com/office/drawing/2014/main" id="{D60FA8C7-C8AB-2547-AD26-C6CA23F81378}"/>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13" name="Picture 12">
            <a:extLst>
              <a:ext uri="{FF2B5EF4-FFF2-40B4-BE49-F238E27FC236}">
                <a16:creationId xmlns:a16="http://schemas.microsoft.com/office/drawing/2014/main" id="{53462619-45F7-CF4B-9BAA-349007E6C0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C8F58EB2-6757-FED0-2F4D-D75180D188E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264919085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ide Picture Primary Title - Echo Uni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0C81F0-9A04-EA04-30FC-40932BFBF3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9" name="Title 1">
            <a:extLst>
              <a:ext uri="{FF2B5EF4-FFF2-40B4-BE49-F238E27FC236}">
                <a16:creationId xmlns:a16="http://schemas.microsoft.com/office/drawing/2014/main" id="{C9285710-92E5-E542-AB9A-D91D5A1933B4}"/>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0" name="Subtitle 2">
            <a:extLst>
              <a:ext uri="{FF2B5EF4-FFF2-40B4-BE49-F238E27FC236}">
                <a16:creationId xmlns:a16="http://schemas.microsoft.com/office/drawing/2014/main" id="{D4000B3C-B5AE-784A-BD04-DDF6D8658E9C}"/>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Slide Number Placeholder 3">
            <a:extLst>
              <a:ext uri="{FF2B5EF4-FFF2-40B4-BE49-F238E27FC236}">
                <a16:creationId xmlns:a16="http://schemas.microsoft.com/office/drawing/2014/main" id="{D60FA8C7-C8AB-2547-AD26-C6CA23F81378}"/>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13" name="Picture 12">
            <a:extLst>
              <a:ext uri="{FF2B5EF4-FFF2-40B4-BE49-F238E27FC236}">
                <a16:creationId xmlns:a16="http://schemas.microsoft.com/office/drawing/2014/main" id="{53462619-45F7-CF4B-9BAA-349007E6C0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341D0A22-FC8D-6379-4ED0-92C5B60952F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9387414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ide Picture Primary Title - Operations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8701FE-5EB1-9746-FAAE-04B0F80BBC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C9285710-92E5-E542-AB9A-D91D5A1933B4}"/>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0" name="Subtitle 2">
            <a:extLst>
              <a:ext uri="{FF2B5EF4-FFF2-40B4-BE49-F238E27FC236}">
                <a16:creationId xmlns:a16="http://schemas.microsoft.com/office/drawing/2014/main" id="{D4000B3C-B5AE-784A-BD04-DDF6D8658E9C}"/>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Slide Number Placeholder 3">
            <a:extLst>
              <a:ext uri="{FF2B5EF4-FFF2-40B4-BE49-F238E27FC236}">
                <a16:creationId xmlns:a16="http://schemas.microsoft.com/office/drawing/2014/main" id="{D60FA8C7-C8AB-2547-AD26-C6CA23F81378}"/>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13" name="Picture 12">
            <a:extLst>
              <a:ext uri="{FF2B5EF4-FFF2-40B4-BE49-F238E27FC236}">
                <a16:creationId xmlns:a16="http://schemas.microsoft.com/office/drawing/2014/main" id="{53462619-45F7-CF4B-9BAA-349007E6C0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7E19E14A-AE10-3D65-17B5-0FE5E2F6F5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36213686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ide Picture Primary Title - ECP">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970B83-2CA7-8F52-809D-5DE4A36616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9" name="Title 1">
            <a:extLst>
              <a:ext uri="{FF2B5EF4-FFF2-40B4-BE49-F238E27FC236}">
                <a16:creationId xmlns:a16="http://schemas.microsoft.com/office/drawing/2014/main" id="{C9285710-92E5-E542-AB9A-D91D5A1933B4}"/>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0" name="Subtitle 2">
            <a:extLst>
              <a:ext uri="{FF2B5EF4-FFF2-40B4-BE49-F238E27FC236}">
                <a16:creationId xmlns:a16="http://schemas.microsoft.com/office/drawing/2014/main" id="{D4000B3C-B5AE-784A-BD04-DDF6D8658E9C}"/>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Slide Number Placeholder 3">
            <a:extLst>
              <a:ext uri="{FF2B5EF4-FFF2-40B4-BE49-F238E27FC236}">
                <a16:creationId xmlns:a16="http://schemas.microsoft.com/office/drawing/2014/main" id="{D60FA8C7-C8AB-2547-AD26-C6CA23F81378}"/>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13" name="Picture 12">
            <a:extLst>
              <a:ext uri="{FF2B5EF4-FFF2-40B4-BE49-F238E27FC236}">
                <a16:creationId xmlns:a16="http://schemas.microsoft.com/office/drawing/2014/main" id="{53462619-45F7-CF4B-9BAA-349007E6C0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2E294F21-A3B1-B272-D8C4-D3F9E17946A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299768217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ide Picture Primary Title - Hospital Friend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DC2184-8040-D67A-2FA7-895137C26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sp>
        <p:nvSpPr>
          <p:cNvPr id="11" name="Title 1">
            <a:extLst>
              <a:ext uri="{FF2B5EF4-FFF2-40B4-BE49-F238E27FC236}">
                <a16:creationId xmlns:a16="http://schemas.microsoft.com/office/drawing/2014/main" id="{536B185B-6082-6A44-9035-27EAE9488AAB}"/>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2" name="Subtitle 2">
            <a:extLst>
              <a:ext uri="{FF2B5EF4-FFF2-40B4-BE49-F238E27FC236}">
                <a16:creationId xmlns:a16="http://schemas.microsoft.com/office/drawing/2014/main" id="{B291FC71-5FE5-D940-9C3E-16E95924DE1D}"/>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Placeholder 3">
            <a:extLst>
              <a:ext uri="{FF2B5EF4-FFF2-40B4-BE49-F238E27FC236}">
                <a16:creationId xmlns:a16="http://schemas.microsoft.com/office/drawing/2014/main" id="{5FB70D0D-3CA4-8148-91E8-6A0907E96D69}"/>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1E63791D-810D-B643-8CE6-B206F99ACFC5}" type="slidenum">
              <a:rPr lang="en-US" smtClean="0"/>
              <a:pPr/>
              <a:t>‹#›</a:t>
            </a:fld>
            <a:endParaRPr lang="en-US">
              <a:solidFill>
                <a:schemeClr val="bg1"/>
              </a:solidFill>
            </a:endParaRPr>
          </a:p>
        </p:txBody>
      </p:sp>
      <p:pic>
        <p:nvPicPr>
          <p:cNvPr id="10" name="Picture 9">
            <a:extLst>
              <a:ext uri="{FF2B5EF4-FFF2-40B4-BE49-F238E27FC236}">
                <a16:creationId xmlns:a16="http://schemas.microsoft.com/office/drawing/2014/main" id="{C4D64DC2-DE2C-2E4C-8406-33ACD1CCE30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28AA5925-6C9D-1E96-6176-18B65E8464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12273557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ide Picture Primary Title - Customer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476F80-5744-4818-D419-8FFE5D03D9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536B185B-6082-6A44-9035-27EAE9488AAB}"/>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2" name="Subtitle 2">
            <a:extLst>
              <a:ext uri="{FF2B5EF4-FFF2-40B4-BE49-F238E27FC236}">
                <a16:creationId xmlns:a16="http://schemas.microsoft.com/office/drawing/2014/main" id="{B291FC71-5FE5-D940-9C3E-16E95924DE1D}"/>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Placeholder 3">
            <a:extLst>
              <a:ext uri="{FF2B5EF4-FFF2-40B4-BE49-F238E27FC236}">
                <a16:creationId xmlns:a16="http://schemas.microsoft.com/office/drawing/2014/main" id="{5FB70D0D-3CA4-8148-91E8-6A0907E96D69}"/>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1E63791D-810D-B643-8CE6-B206F99ACFC5}" type="slidenum">
              <a:rPr lang="en-US" smtClean="0"/>
              <a:pPr/>
              <a:t>‹#›</a:t>
            </a:fld>
            <a:endParaRPr lang="en-US">
              <a:solidFill>
                <a:schemeClr val="bg1"/>
              </a:solidFill>
            </a:endParaRPr>
          </a:p>
        </p:txBody>
      </p:sp>
      <p:pic>
        <p:nvPicPr>
          <p:cNvPr id="10" name="Picture 9">
            <a:extLst>
              <a:ext uri="{FF2B5EF4-FFF2-40B4-BE49-F238E27FC236}">
                <a16:creationId xmlns:a16="http://schemas.microsoft.com/office/drawing/2014/main" id="{C4D64DC2-DE2C-2E4C-8406-33ACD1CCE30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DA05E6E5-DA45-40B3-D36C-BCA15412E22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6493776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ide Picture Primary Title - Ambulanc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79ED2B-828D-BDF6-47DE-03A55DC0E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le 1">
            <a:extLst>
              <a:ext uri="{FF2B5EF4-FFF2-40B4-BE49-F238E27FC236}">
                <a16:creationId xmlns:a16="http://schemas.microsoft.com/office/drawing/2014/main" id="{EB905114-8242-BD45-A587-7512D21113A7}"/>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2" name="Subtitle 2">
            <a:extLst>
              <a:ext uri="{FF2B5EF4-FFF2-40B4-BE49-F238E27FC236}">
                <a16:creationId xmlns:a16="http://schemas.microsoft.com/office/drawing/2014/main" id="{7CA6B645-CEC8-7B4B-B75D-C985745EF349}"/>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Slide Number Placeholder 3">
            <a:extLst>
              <a:ext uri="{FF2B5EF4-FFF2-40B4-BE49-F238E27FC236}">
                <a16:creationId xmlns:a16="http://schemas.microsoft.com/office/drawing/2014/main" id="{F8141C49-3221-C744-8146-524C6950A542}"/>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1E63791D-810D-B643-8CE6-B206F99ACFC5}" type="slidenum">
              <a:rPr lang="en-US" smtClean="0"/>
              <a:pPr/>
              <a:t>‹#›</a:t>
            </a:fld>
            <a:endParaRPr lang="en-US"/>
          </a:p>
        </p:txBody>
      </p:sp>
      <p:pic>
        <p:nvPicPr>
          <p:cNvPr id="10" name="Picture 9">
            <a:extLst>
              <a:ext uri="{FF2B5EF4-FFF2-40B4-BE49-F238E27FC236}">
                <a16:creationId xmlns:a16="http://schemas.microsoft.com/office/drawing/2014/main" id="{FB09ACEA-47C4-6544-B29A-FF81E6D033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534B2244-4842-D861-D52A-49C8ABBB523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21292808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ide Picture Primary Title - Montage All HHSJ">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63CE15-7BB1-7EFB-0452-01F7E6FDDC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0450" y="0"/>
            <a:ext cx="4781550" cy="6858000"/>
          </a:xfrm>
          <a:prstGeom prst="rect">
            <a:avLst/>
          </a:prstGeom>
        </p:spPr>
      </p:pic>
      <p:sp>
        <p:nvSpPr>
          <p:cNvPr id="6" name="Title 1">
            <a:extLst>
              <a:ext uri="{FF2B5EF4-FFF2-40B4-BE49-F238E27FC236}">
                <a16:creationId xmlns:a16="http://schemas.microsoft.com/office/drawing/2014/main" id="{D8C96A21-FDCA-F44A-B5E6-546C60A04EBB}"/>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0" name="Subtitle 2">
            <a:extLst>
              <a:ext uri="{FF2B5EF4-FFF2-40B4-BE49-F238E27FC236}">
                <a16:creationId xmlns:a16="http://schemas.microsoft.com/office/drawing/2014/main" id="{1E72D4E6-1673-F94D-ADDF-457CE41A3019}"/>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3">
            <a:extLst>
              <a:ext uri="{FF2B5EF4-FFF2-40B4-BE49-F238E27FC236}">
                <a16:creationId xmlns:a16="http://schemas.microsoft.com/office/drawing/2014/main" id="{8B652D21-E70C-FB47-8A82-6674A42A5EF4}"/>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1E63791D-810D-B643-8CE6-B206F99ACFC5}" type="slidenum">
              <a:rPr lang="en-US" smtClean="0"/>
              <a:pPr/>
              <a:t>‹#›</a:t>
            </a:fld>
            <a:endParaRPr lang="en-US"/>
          </a:p>
        </p:txBody>
      </p:sp>
      <p:pic>
        <p:nvPicPr>
          <p:cNvPr id="11" name="Picture 10">
            <a:extLst>
              <a:ext uri="{FF2B5EF4-FFF2-40B4-BE49-F238E27FC236}">
                <a16:creationId xmlns:a16="http://schemas.microsoft.com/office/drawing/2014/main" id="{0AADE598-99C6-4147-8F4B-FA01AA3E974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B60FBC0B-AC8B-B823-9460-B01D5FC155A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13109509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ide Picture Primary Title - Montage CH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A227C2-303F-52B6-CC87-9C5188A298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0450" y="0"/>
            <a:ext cx="4781550" cy="6858000"/>
          </a:xfrm>
          <a:prstGeom prst="rect">
            <a:avLst/>
          </a:prstGeom>
        </p:spPr>
      </p:pic>
      <p:sp>
        <p:nvSpPr>
          <p:cNvPr id="6" name="Title 1">
            <a:extLst>
              <a:ext uri="{FF2B5EF4-FFF2-40B4-BE49-F238E27FC236}">
                <a16:creationId xmlns:a16="http://schemas.microsoft.com/office/drawing/2014/main" id="{D8C96A21-FDCA-F44A-B5E6-546C60A04EBB}"/>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0" name="Subtitle 2">
            <a:extLst>
              <a:ext uri="{FF2B5EF4-FFF2-40B4-BE49-F238E27FC236}">
                <a16:creationId xmlns:a16="http://schemas.microsoft.com/office/drawing/2014/main" id="{1E72D4E6-1673-F94D-ADDF-457CE41A3019}"/>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Slide Number Placeholder 3">
            <a:extLst>
              <a:ext uri="{FF2B5EF4-FFF2-40B4-BE49-F238E27FC236}">
                <a16:creationId xmlns:a16="http://schemas.microsoft.com/office/drawing/2014/main" id="{8B652D21-E70C-FB47-8A82-6674A42A5EF4}"/>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bg1"/>
                </a:solidFill>
              </a:defRPr>
            </a:lvl1pPr>
          </a:lstStyle>
          <a:p>
            <a:fld id="{1E63791D-810D-B643-8CE6-B206F99ACFC5}" type="slidenum">
              <a:rPr lang="en-US" smtClean="0"/>
              <a:pPr/>
              <a:t>‹#›</a:t>
            </a:fld>
            <a:endParaRPr lang="en-US"/>
          </a:p>
        </p:txBody>
      </p:sp>
      <p:pic>
        <p:nvPicPr>
          <p:cNvPr id="11" name="Picture 10">
            <a:extLst>
              <a:ext uri="{FF2B5EF4-FFF2-40B4-BE49-F238E27FC236}">
                <a16:creationId xmlns:a16="http://schemas.microsoft.com/office/drawing/2014/main" id="{0AADE598-99C6-4147-8F4B-FA01AA3E974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8D8743E4-99D5-031D-0BA4-F903B45725E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22904599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ide Picture Primary Title - Montage Operati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B027AE-A686-F4CD-8989-1CBB40BA6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04100" y="0"/>
            <a:ext cx="4787900" cy="6858000"/>
          </a:xfrm>
          <a:prstGeom prst="rect">
            <a:avLst/>
          </a:prstGeom>
        </p:spPr>
      </p:pic>
      <p:sp>
        <p:nvSpPr>
          <p:cNvPr id="8" name="Title 1">
            <a:extLst>
              <a:ext uri="{FF2B5EF4-FFF2-40B4-BE49-F238E27FC236}">
                <a16:creationId xmlns:a16="http://schemas.microsoft.com/office/drawing/2014/main" id="{71CA7B1A-EBBD-CC4F-91F1-6B7FCFFC1E19}"/>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2" name="Subtitle 2">
            <a:extLst>
              <a:ext uri="{FF2B5EF4-FFF2-40B4-BE49-F238E27FC236}">
                <a16:creationId xmlns:a16="http://schemas.microsoft.com/office/drawing/2014/main" id="{0058F5FE-5195-CA46-ADA3-168192377831}"/>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Slide Number Placeholder 3">
            <a:extLst>
              <a:ext uri="{FF2B5EF4-FFF2-40B4-BE49-F238E27FC236}">
                <a16:creationId xmlns:a16="http://schemas.microsoft.com/office/drawing/2014/main" id="{C5EA2CDE-0CA5-9643-AE8E-C476BF96BA3E}"/>
              </a:ext>
            </a:extLst>
          </p:cNvPr>
          <p:cNvSpPr>
            <a:spLocks noGrp="1"/>
          </p:cNvSpPr>
          <p:nvPr>
            <p:ph type="sldNum" sz="quarter" idx="4"/>
          </p:nvPr>
        </p:nvSpPr>
        <p:spPr>
          <a:xfrm>
            <a:off x="9448800" y="6649156"/>
            <a:ext cx="2743200" cy="208800"/>
          </a:xfrm>
          <a:prstGeom prst="rect">
            <a:avLst/>
          </a:prstGeom>
        </p:spPr>
        <p:txBody>
          <a:bodyPr vert="horz" lIns="91440" tIns="45720" rIns="91440" bIns="45720" rtlCol="0" anchor="ctr"/>
          <a:lstStyle>
            <a:lvl1pPr algn="r">
              <a:defRPr sz="1000">
                <a:solidFill>
                  <a:schemeClr val="bg1"/>
                </a:solidFill>
              </a:defRPr>
            </a:lvl1pPr>
          </a:lstStyle>
          <a:p>
            <a:fld id="{1E63791D-810D-B643-8CE6-B206F99ACFC5}" type="slidenum">
              <a:rPr lang="en-US" smtClean="0"/>
              <a:pPr/>
              <a:t>‹#›</a:t>
            </a:fld>
            <a:endParaRPr lang="en-US">
              <a:solidFill>
                <a:schemeClr val="bg1"/>
              </a:solidFill>
            </a:endParaRPr>
          </a:p>
        </p:txBody>
      </p:sp>
      <p:pic>
        <p:nvPicPr>
          <p:cNvPr id="11" name="Picture 10">
            <a:extLst>
              <a:ext uri="{FF2B5EF4-FFF2-40B4-BE49-F238E27FC236}">
                <a16:creationId xmlns:a16="http://schemas.microsoft.com/office/drawing/2014/main" id="{70DD9AB5-2913-2E4F-9C5C-B616E9F44D4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6BAC6ADC-3A64-425E-39FA-A6848C16A1A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9459962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ide Picture Primary Title - Montage C&amp;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533842-6308-332F-25BF-5B57F9E862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0450" y="0"/>
            <a:ext cx="4781550" cy="6858000"/>
          </a:xfrm>
          <a:prstGeom prst="rect">
            <a:avLst/>
          </a:prstGeom>
        </p:spPr>
      </p:pic>
      <p:sp>
        <p:nvSpPr>
          <p:cNvPr id="8" name="Title 1">
            <a:extLst>
              <a:ext uri="{FF2B5EF4-FFF2-40B4-BE49-F238E27FC236}">
                <a16:creationId xmlns:a16="http://schemas.microsoft.com/office/drawing/2014/main" id="{71CA7B1A-EBBD-CC4F-91F1-6B7FCFFC1E19}"/>
              </a:ext>
            </a:extLst>
          </p:cNvPr>
          <p:cNvSpPr>
            <a:spLocks noGrp="1"/>
          </p:cNvSpPr>
          <p:nvPr>
            <p:ph type="ctrTitle"/>
          </p:nvPr>
        </p:nvSpPr>
        <p:spPr>
          <a:xfrm>
            <a:off x="360830" y="1877737"/>
            <a:ext cx="6403041" cy="2387600"/>
          </a:xfrm>
        </p:spPr>
        <p:txBody>
          <a:bodyPr anchor="b"/>
          <a:lstStyle>
            <a:lvl1pPr algn="l">
              <a:defRPr sz="6000"/>
            </a:lvl1pPr>
          </a:lstStyle>
          <a:p>
            <a:r>
              <a:rPr lang="en-US"/>
              <a:t>Click to edit Master title style</a:t>
            </a:r>
          </a:p>
        </p:txBody>
      </p:sp>
      <p:sp>
        <p:nvSpPr>
          <p:cNvPr id="12" name="Subtitle 2">
            <a:extLst>
              <a:ext uri="{FF2B5EF4-FFF2-40B4-BE49-F238E27FC236}">
                <a16:creationId xmlns:a16="http://schemas.microsoft.com/office/drawing/2014/main" id="{0058F5FE-5195-CA46-ADA3-168192377831}"/>
              </a:ext>
            </a:extLst>
          </p:cNvPr>
          <p:cNvSpPr>
            <a:spLocks noGrp="1"/>
          </p:cNvSpPr>
          <p:nvPr>
            <p:ph type="subTitle" idx="1"/>
          </p:nvPr>
        </p:nvSpPr>
        <p:spPr>
          <a:xfrm>
            <a:off x="360830" y="4357412"/>
            <a:ext cx="6403041" cy="1655762"/>
          </a:xfrm>
        </p:spPr>
        <p:txBody>
          <a:bodyPr/>
          <a:lstStyle>
            <a:lvl1pPr marL="0" indent="0" algn="l">
              <a:buNone/>
              <a:defRPr sz="24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Slide Number Placeholder 3">
            <a:extLst>
              <a:ext uri="{FF2B5EF4-FFF2-40B4-BE49-F238E27FC236}">
                <a16:creationId xmlns:a16="http://schemas.microsoft.com/office/drawing/2014/main" id="{C5EA2CDE-0CA5-9643-AE8E-C476BF96BA3E}"/>
              </a:ext>
            </a:extLst>
          </p:cNvPr>
          <p:cNvSpPr>
            <a:spLocks noGrp="1"/>
          </p:cNvSpPr>
          <p:nvPr>
            <p:ph type="sldNum" sz="quarter" idx="4"/>
          </p:nvPr>
        </p:nvSpPr>
        <p:spPr>
          <a:xfrm>
            <a:off x="9448800" y="6649156"/>
            <a:ext cx="2743200" cy="208800"/>
          </a:xfrm>
          <a:prstGeom prst="rect">
            <a:avLst/>
          </a:prstGeom>
        </p:spPr>
        <p:txBody>
          <a:bodyPr vert="horz" lIns="91440" tIns="45720" rIns="91440" bIns="45720" rtlCol="0" anchor="ctr"/>
          <a:lstStyle>
            <a:lvl1pPr algn="r">
              <a:defRPr sz="1000">
                <a:solidFill>
                  <a:schemeClr val="bg1"/>
                </a:solidFill>
              </a:defRPr>
            </a:lvl1pPr>
          </a:lstStyle>
          <a:p>
            <a:fld id="{1E63791D-810D-B643-8CE6-B206F99ACFC5}" type="slidenum">
              <a:rPr lang="en-US" smtClean="0"/>
              <a:pPr/>
              <a:t>‹#›</a:t>
            </a:fld>
            <a:endParaRPr lang="en-US">
              <a:solidFill>
                <a:schemeClr val="bg1"/>
              </a:solidFill>
            </a:endParaRPr>
          </a:p>
        </p:txBody>
      </p:sp>
      <p:pic>
        <p:nvPicPr>
          <p:cNvPr id="11" name="Picture 10">
            <a:extLst>
              <a:ext uri="{FF2B5EF4-FFF2-40B4-BE49-F238E27FC236}">
                <a16:creationId xmlns:a16="http://schemas.microsoft.com/office/drawing/2014/main" id="{66DD9D6D-32ED-EA42-8B6A-7DB8DA4710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710" y="520670"/>
            <a:ext cx="1091423" cy="1122167"/>
          </a:xfrm>
          <a:prstGeom prst="rect">
            <a:avLst/>
          </a:prstGeom>
        </p:spPr>
      </p:pic>
      <p:pic>
        <p:nvPicPr>
          <p:cNvPr id="2" name="Picture 1">
            <a:extLst>
              <a:ext uri="{FF2B5EF4-FFF2-40B4-BE49-F238E27FC236}">
                <a16:creationId xmlns:a16="http://schemas.microsoft.com/office/drawing/2014/main" id="{DC3B84A6-B385-D317-A794-1625E30ED7F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96060140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FFF8E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685534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image" Target="../media/image5.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theme" Target="../theme/theme3.xml"/><Relationship Id="rId2" Type="http://schemas.openxmlformats.org/officeDocument/2006/relationships/slideLayout" Target="../slideLayouts/slideLayout9.xml"/><Relationship Id="rId16" Type="http://schemas.openxmlformats.org/officeDocument/2006/relationships/slideLayout" Target="../slideLayouts/slideLayout23.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image" Target="../media/image2.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theme" Target="../theme/theme5.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image" Target="../media/image37.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image" Target="../media/image1.png"/><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theme" Target="../theme/theme7.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slideLayout" Target="../slideLayouts/slideLayout88.xml"/><Relationship Id="rId3" Type="http://schemas.openxmlformats.org/officeDocument/2006/relationships/slideLayout" Target="../slideLayouts/slideLayout73.xml"/><Relationship Id="rId21" Type="http://schemas.openxmlformats.org/officeDocument/2006/relationships/slideLayout" Target="../slideLayouts/slideLayout91.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image" Target="../media/image1.png"/><Relationship Id="rId10" Type="http://schemas.openxmlformats.org/officeDocument/2006/relationships/slideLayout" Target="../slideLayouts/slideLayout80.xml"/><Relationship Id="rId19" Type="http://schemas.openxmlformats.org/officeDocument/2006/relationships/slideLayout" Target="../slideLayouts/slideLayout89.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theme" Target="../theme/theme9.xml"/><Relationship Id="rId1"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8E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E08B90-E15A-8B41-8627-B2E348FC4D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0F311C-39EF-374F-8E84-A16B793F5A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823E56AD-3FF3-0C4C-B35E-6608E68E914C}"/>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pic>
        <p:nvPicPr>
          <p:cNvPr id="5" name="Picture 4">
            <a:extLst>
              <a:ext uri="{FF2B5EF4-FFF2-40B4-BE49-F238E27FC236}">
                <a16:creationId xmlns:a16="http://schemas.microsoft.com/office/drawing/2014/main" id="{6DA38C7D-7A71-905A-581E-C838F162E27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2869864184"/>
      </p:ext>
    </p:extLst>
  </p:cSld>
  <p:clrMap bg1="lt1" tx1="dk1" bg2="lt2" tx2="dk2" accent1="accent1" accent2="accent2" accent3="accent3" accent4="accent4" accent5="accent5" accent6="accent6" hlink="hlink" folHlink="folHlink"/>
  <p:sldLayoutIdLst>
    <p:sldLayoutId id="2147483911" r:id="rId1"/>
    <p:sldLayoutId id="2147483921" r:id="rId2"/>
  </p:sldLayoutIdLst>
  <p:hf sldNum="0" hdr="0" ftr="0" dt="0"/>
  <p:txStyles>
    <p:titleStyle>
      <a:lvl1pPr algn="l" defTabSz="914400" rtl="0" eaLnBrk="1" latinLnBrk="0" hangingPunct="1">
        <a:lnSpc>
          <a:spcPct val="80000"/>
        </a:lnSpc>
        <a:spcBef>
          <a:spcPct val="0"/>
        </a:spcBef>
        <a:buNone/>
        <a:defRPr sz="4400" b="1" i="0" kern="1200">
          <a:solidFill>
            <a:schemeClr val="accent1"/>
          </a:solidFill>
          <a:latin typeface="Founders Grotesk Semibold" panose="020B0503030202060203" pitchFamily="34" charset="77"/>
          <a:ea typeface="+mj-ea"/>
          <a:cs typeface="+mj-cs"/>
        </a:defRPr>
      </a:lvl1pPr>
    </p:titleStyle>
    <p:body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8E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E08B90-E15A-8B41-8627-B2E348FC4D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0F311C-39EF-374F-8E84-A16B793F5A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11">
            <a:extLst>
              <a:ext uri="{FF2B5EF4-FFF2-40B4-BE49-F238E27FC236}">
                <a16:creationId xmlns:a16="http://schemas.microsoft.com/office/drawing/2014/main" id="{9CF2CE62-0422-8746-BB1F-92A4469563C7}"/>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pic>
        <p:nvPicPr>
          <p:cNvPr id="5" name="Picture 4">
            <a:extLst>
              <a:ext uri="{FF2B5EF4-FFF2-40B4-BE49-F238E27FC236}">
                <a16:creationId xmlns:a16="http://schemas.microsoft.com/office/drawing/2014/main" id="{C4331E17-0DCA-C8D5-7D11-77243FAEF22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143187859"/>
      </p:ext>
    </p:extLst>
  </p:cSld>
  <p:clrMap bg1="lt1" tx1="dk1" bg2="lt2" tx2="dk2" accent1="accent1" accent2="accent2" accent3="accent3" accent4="accent4" accent5="accent5" accent6="accent6" hlink="hlink" folHlink="folHlink"/>
  <p:sldLayoutIdLst>
    <p:sldLayoutId id="2147483961" r:id="rId1"/>
    <p:sldLayoutId id="2147483880" r:id="rId2"/>
    <p:sldLayoutId id="2147483883" r:id="rId3"/>
    <p:sldLayoutId id="2147483884" r:id="rId4"/>
    <p:sldLayoutId id="2147483978" r:id="rId5"/>
  </p:sldLayoutIdLst>
  <p:hf sldNum="0" hdr="0" ftr="0" dt="0"/>
  <p:txStyles>
    <p:titleStyle>
      <a:lvl1pPr algn="l" defTabSz="914400" rtl="0" eaLnBrk="1" latinLnBrk="0" hangingPunct="1">
        <a:lnSpc>
          <a:spcPct val="80000"/>
        </a:lnSpc>
        <a:spcBef>
          <a:spcPct val="0"/>
        </a:spcBef>
        <a:buNone/>
        <a:defRPr sz="4400" b="1" i="0" kern="1200">
          <a:solidFill>
            <a:schemeClr val="accent1"/>
          </a:solidFill>
          <a:latin typeface="Founders Grotesk Semibold" panose="020B0503030202060203" pitchFamily="34" charset="77"/>
          <a:ea typeface="+mj-ea"/>
          <a:cs typeface="+mj-cs"/>
        </a:defRPr>
      </a:lvl1pPr>
    </p:titleStyle>
    <p:body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8E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E08B90-E15A-8B41-8627-B2E348FC4D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0F311C-39EF-374F-8E84-A16B793F5A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11">
            <a:extLst>
              <a:ext uri="{FF2B5EF4-FFF2-40B4-BE49-F238E27FC236}">
                <a16:creationId xmlns:a16="http://schemas.microsoft.com/office/drawing/2014/main" id="{9CF2CE62-0422-8746-BB1F-92A4469563C7}"/>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pic>
        <p:nvPicPr>
          <p:cNvPr id="7" name="Picture 6">
            <a:extLst>
              <a:ext uri="{FF2B5EF4-FFF2-40B4-BE49-F238E27FC236}">
                <a16:creationId xmlns:a16="http://schemas.microsoft.com/office/drawing/2014/main" id="{5265BB85-2A5E-1852-A85D-B12FEDC79317}"/>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0" y="0"/>
            <a:ext cx="685800" cy="6858000"/>
          </a:xfrm>
          <a:prstGeom prst="rect">
            <a:avLst/>
          </a:prstGeom>
        </p:spPr>
      </p:pic>
    </p:spTree>
    <p:extLst>
      <p:ext uri="{BB962C8B-B14F-4D97-AF65-F5344CB8AC3E}">
        <p14:creationId xmlns:p14="http://schemas.microsoft.com/office/powerpoint/2010/main" val="1054452646"/>
      </p:ext>
    </p:extLst>
  </p:cSld>
  <p:clrMap bg1="lt1" tx1="dk1" bg2="lt2" tx2="dk2" accent1="accent1" accent2="accent2" accent3="accent3" accent4="accent4" accent5="accent5" accent6="accent6" hlink="hlink" folHlink="folHlink"/>
  <p:sldLayoutIdLst>
    <p:sldLayoutId id="2147483962" r:id="rId1"/>
    <p:sldLayoutId id="2147483950" r:id="rId2"/>
    <p:sldLayoutId id="2147483951" r:id="rId3"/>
    <p:sldLayoutId id="2147483952" r:id="rId4"/>
    <p:sldLayoutId id="2147483964" r:id="rId5"/>
    <p:sldLayoutId id="2147483965" r:id="rId6"/>
    <p:sldLayoutId id="2147483966"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76" r:id="rId16"/>
  </p:sldLayoutIdLst>
  <p:hf sldNum="0" hdr="0" ftr="0" dt="0"/>
  <p:txStyles>
    <p:titleStyle>
      <a:lvl1pPr algn="l" defTabSz="914400" rtl="0" eaLnBrk="1" latinLnBrk="0" hangingPunct="1">
        <a:lnSpc>
          <a:spcPct val="80000"/>
        </a:lnSpc>
        <a:spcBef>
          <a:spcPct val="0"/>
        </a:spcBef>
        <a:buNone/>
        <a:defRPr sz="4400" b="1" i="0" kern="1200">
          <a:solidFill>
            <a:schemeClr val="accent1"/>
          </a:solidFill>
          <a:latin typeface="Founders Grotesk Semibold" panose="020B0503030202060203" pitchFamily="34" charset="77"/>
          <a:ea typeface="+mj-ea"/>
          <a:cs typeface="+mj-cs"/>
        </a:defRPr>
      </a:lvl1pPr>
    </p:titleStyle>
    <p:body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726A70-574F-8C32-2082-0B4D1D7CEB9F}"/>
              </a:ext>
            </a:extLst>
          </p:cNvPr>
          <p:cNvPicPr>
            <a:picLocks noChangeAspect="1"/>
          </p:cNvPicPr>
          <p:nvPr userDrawn="1"/>
        </p:nvPicPr>
        <p:blipFill>
          <a:blip r:embed="rId9">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E8E08B90-E15A-8B41-8627-B2E348FC4D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0F311C-39EF-374F-8E84-A16B793F5A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1">
            <a:extLst>
              <a:ext uri="{FF2B5EF4-FFF2-40B4-BE49-F238E27FC236}">
                <a16:creationId xmlns:a16="http://schemas.microsoft.com/office/drawing/2014/main" id="{6D935B47-3097-6042-BC36-9084FEEA28FF}"/>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19389350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756" r:id="rId3"/>
    <p:sldLayoutId id="2147483675" r:id="rId4"/>
    <p:sldLayoutId id="2147483676" r:id="rId5"/>
    <p:sldLayoutId id="2147483678" r:id="rId6"/>
    <p:sldLayoutId id="2147483679" r:id="rId7"/>
  </p:sldLayoutIdLst>
  <p:hf sldNum="0" hdr="0" ftr="0" dt="0"/>
  <p:txStyles>
    <p:titleStyle>
      <a:lvl1pPr algn="l" defTabSz="914400" rtl="0" eaLnBrk="1" latinLnBrk="0" hangingPunct="1">
        <a:lnSpc>
          <a:spcPct val="80000"/>
        </a:lnSpc>
        <a:spcBef>
          <a:spcPct val="0"/>
        </a:spcBef>
        <a:buNone/>
        <a:defRPr sz="4400" b="1" i="0" kern="1200">
          <a:solidFill>
            <a:schemeClr val="accent1"/>
          </a:solidFill>
          <a:latin typeface="Founders Grotesk Semibold" panose="020B0503030202060203" pitchFamily="34" charset="77"/>
          <a:ea typeface="+mj-ea"/>
          <a:cs typeface="+mj-cs"/>
        </a:defRPr>
      </a:lvl1pPr>
    </p:titleStyle>
    <p:body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8E5"/>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466A54-6B82-C102-9B4D-1374CC33CEA2}"/>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E8E08B90-E15A-8B41-8627-B2E348FC4D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0F311C-39EF-374F-8E84-A16B793F5A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823E56AD-3FF3-0C4C-B35E-6608E68E914C}"/>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chemeClr val="tx1"/>
                </a:solidFill>
              </a:defRPr>
            </a:lvl1pPr>
          </a:lstStyle>
          <a:p>
            <a:fld id="{DCE1EE4F-A45A-A549-A716-D0557E86EAE0}" type="slidenum">
              <a:rPr lang="en-US" smtClean="0"/>
              <a:pPr/>
              <a:t>‹#›</a:t>
            </a:fld>
            <a:endParaRPr lang="en-US" sz="1000"/>
          </a:p>
        </p:txBody>
      </p:sp>
    </p:spTree>
    <p:extLst>
      <p:ext uri="{BB962C8B-B14F-4D97-AF65-F5344CB8AC3E}">
        <p14:creationId xmlns:p14="http://schemas.microsoft.com/office/powerpoint/2010/main" val="2167524018"/>
      </p:ext>
    </p:extLst>
  </p:cSld>
  <p:clrMap bg1="lt1" tx1="dk1" bg2="lt2" tx2="dk2" accent1="accent1" accent2="accent2" accent3="accent3" accent4="accent4" accent5="accent5" accent6="accent6" hlink="hlink" folHlink="folHlink"/>
  <p:sldLayoutIdLst>
    <p:sldLayoutId id="2147483893" r:id="rId1"/>
    <p:sldLayoutId id="2147483895" r:id="rId2"/>
    <p:sldLayoutId id="2147483894" r:id="rId3"/>
    <p:sldLayoutId id="2147483896" r:id="rId4"/>
    <p:sldLayoutId id="2147483897" r:id="rId5"/>
    <p:sldLayoutId id="2147483909" r:id="rId6"/>
    <p:sldLayoutId id="2147483908" r:id="rId7"/>
    <p:sldLayoutId id="2147483907" r:id="rId8"/>
    <p:sldLayoutId id="2147483906" r:id="rId9"/>
    <p:sldLayoutId id="2147483898" r:id="rId10"/>
  </p:sldLayoutIdLst>
  <p:hf sldNum="0" hdr="0" ftr="0" dt="0"/>
  <p:txStyles>
    <p:titleStyle>
      <a:lvl1pPr algn="l" defTabSz="914400" rtl="0" eaLnBrk="1" latinLnBrk="0" hangingPunct="1">
        <a:lnSpc>
          <a:spcPct val="80000"/>
        </a:lnSpc>
        <a:spcBef>
          <a:spcPct val="0"/>
        </a:spcBef>
        <a:buNone/>
        <a:defRPr sz="4400" b="1" i="0" kern="1200">
          <a:solidFill>
            <a:schemeClr val="accent1"/>
          </a:solidFill>
          <a:latin typeface="Founders Grotesk Semibold" panose="020B0503030202060203" pitchFamily="34" charset="77"/>
          <a:ea typeface="+mj-ea"/>
          <a:cs typeface="+mj-cs"/>
        </a:defRPr>
      </a:lvl1pPr>
    </p:titleStyle>
    <p:body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2305593-8E91-978A-39DE-2D93F3DD66FD}"/>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E8E08B90-E15A-8B41-8627-B2E348FC4D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0F311C-39EF-374F-8E84-A16B793F5A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11">
            <a:extLst>
              <a:ext uri="{FF2B5EF4-FFF2-40B4-BE49-F238E27FC236}">
                <a16:creationId xmlns:a16="http://schemas.microsoft.com/office/drawing/2014/main" id="{99CD3AF0-0F23-764D-B0C4-A0EB65C38D3A}"/>
              </a:ext>
            </a:extLst>
          </p:cNvPr>
          <p:cNvSpPr>
            <a:spLocks noGrp="1"/>
          </p:cNvSpPr>
          <p:nvPr>
            <p:ph type="sldNum" sz="quarter" idx="4"/>
          </p:nvPr>
        </p:nvSpPr>
        <p:spPr>
          <a:xfrm>
            <a:off x="9502239" y="6648573"/>
            <a:ext cx="2689761" cy="209426"/>
          </a:xfrm>
          <a:prstGeom prst="rect">
            <a:avLst/>
          </a:prstGeom>
        </p:spPr>
        <p:txBody>
          <a:bodyPr vert="horz" lIns="91440" tIns="45720" rIns="91440" bIns="45720" rtlCol="0" anchor="ctr"/>
          <a:lstStyle>
            <a:lvl1pPr algn="r">
              <a:defRPr sz="1000">
                <a:solidFill>
                  <a:schemeClr val="tx1"/>
                </a:solidFill>
              </a:defRPr>
            </a:lvl1pPr>
          </a:lstStyle>
          <a:p>
            <a:pPr algn="r"/>
            <a:fld id="{3613F815-6CCF-6746-952C-5431F24E0ABA}" type="slidenum">
              <a:rPr lang="en-US" smtClean="0"/>
              <a:pPr algn="r"/>
              <a:t>‹#›</a:t>
            </a:fld>
            <a:endParaRPr lang="en-US"/>
          </a:p>
        </p:txBody>
      </p:sp>
    </p:spTree>
    <p:extLst>
      <p:ext uri="{BB962C8B-B14F-4D97-AF65-F5344CB8AC3E}">
        <p14:creationId xmlns:p14="http://schemas.microsoft.com/office/powerpoint/2010/main" val="3361925721"/>
      </p:ext>
    </p:extLst>
  </p:cSld>
  <p:clrMap bg1="lt1" tx1="dk1" bg2="lt2" tx2="dk2" accent1="accent1" accent2="accent2" accent3="accent3" accent4="accent4" accent5="accent5" accent6="accent6" hlink="hlink" folHlink="folHlink"/>
  <p:sldLayoutIdLst>
    <p:sldLayoutId id="2147483685" r:id="rId1"/>
    <p:sldLayoutId id="2147483948" r:id="rId2"/>
    <p:sldLayoutId id="2147483686" r:id="rId3"/>
    <p:sldLayoutId id="2147483755" r:id="rId4"/>
    <p:sldLayoutId id="2147483688" r:id="rId5"/>
    <p:sldLayoutId id="2147483690" r:id="rId6"/>
    <p:sldLayoutId id="2147483691" r:id="rId7"/>
  </p:sldLayoutIdLst>
  <p:hf sldNum="0" hdr="0" ftr="0" dt="0"/>
  <p:txStyles>
    <p:titleStyle>
      <a:lvl1pPr algn="l" defTabSz="914400" rtl="0" eaLnBrk="1" latinLnBrk="0" hangingPunct="1">
        <a:lnSpc>
          <a:spcPct val="80000"/>
        </a:lnSpc>
        <a:spcBef>
          <a:spcPct val="0"/>
        </a:spcBef>
        <a:buNone/>
        <a:defRPr sz="4400" b="1" i="0" kern="1200">
          <a:solidFill>
            <a:schemeClr val="bg1"/>
          </a:solidFill>
          <a:latin typeface="Founders Grotesk Semibold" panose="020B0503030202060203" pitchFamily="34" charset="77"/>
          <a:ea typeface="+mj-ea"/>
          <a:cs typeface="+mj-cs"/>
        </a:defRPr>
      </a:lvl1pPr>
    </p:titleStyle>
    <p:body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8E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E08B90-E15A-8B41-8627-B2E348FC4D93}"/>
              </a:ext>
            </a:extLst>
          </p:cNvPr>
          <p:cNvSpPr>
            <a:spLocks noGrp="1"/>
          </p:cNvSpPr>
          <p:nvPr>
            <p:ph type="title"/>
          </p:nvPr>
        </p:nvSpPr>
        <p:spPr>
          <a:xfrm>
            <a:off x="838200" y="365125"/>
            <a:ext cx="598618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0F311C-39EF-374F-8E84-A16B793F5A62}"/>
              </a:ext>
            </a:extLst>
          </p:cNvPr>
          <p:cNvSpPr>
            <a:spLocks noGrp="1"/>
          </p:cNvSpPr>
          <p:nvPr>
            <p:ph type="body" idx="1"/>
          </p:nvPr>
        </p:nvSpPr>
        <p:spPr>
          <a:xfrm>
            <a:off x="838200" y="1825625"/>
            <a:ext cx="5986182"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3ADEA0CA-2A7A-1947-9E26-C1ED1A5E864C}"/>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A091824F-CD00-714D-8881-3B1341AD0387}" type="slidenum">
              <a:rPr lang="en-US" smtClean="0"/>
              <a:pPr/>
              <a:t>‹#›</a:t>
            </a:fld>
            <a:endParaRPr lang="en-US" sz="1000"/>
          </a:p>
        </p:txBody>
      </p:sp>
      <p:pic>
        <p:nvPicPr>
          <p:cNvPr id="5" name="Picture 4">
            <a:extLst>
              <a:ext uri="{FF2B5EF4-FFF2-40B4-BE49-F238E27FC236}">
                <a16:creationId xmlns:a16="http://schemas.microsoft.com/office/drawing/2014/main" id="{8E36B73F-40E8-3A78-CFB0-7AD59DF7A5AC}"/>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989823967"/>
      </p:ext>
    </p:extLst>
  </p:cSld>
  <p:clrMap bg1="lt1" tx1="dk1" bg2="lt2" tx2="dk2" accent1="accent1" accent2="accent2" accent3="accent3" accent4="accent4" accent5="accent5" accent6="accent6" hlink="hlink" folHlink="folHlink"/>
  <p:sldLayoutIdLst>
    <p:sldLayoutId id="2147483703" r:id="rId1"/>
    <p:sldLayoutId id="2147483736" r:id="rId2"/>
    <p:sldLayoutId id="2147483836" r:id="rId3"/>
    <p:sldLayoutId id="2147483922" r:id="rId4"/>
    <p:sldLayoutId id="2147483738" r:id="rId5"/>
    <p:sldLayoutId id="2147483740" r:id="rId6"/>
    <p:sldLayoutId id="2147483742" r:id="rId7"/>
    <p:sldLayoutId id="2147483923" r:id="rId8"/>
    <p:sldLayoutId id="2147483744" r:id="rId9"/>
    <p:sldLayoutId id="2147483746" r:id="rId10"/>
    <p:sldLayoutId id="2147483925" r:id="rId11"/>
    <p:sldLayoutId id="2147483760" r:id="rId12"/>
    <p:sldLayoutId id="2147483764" r:id="rId13"/>
    <p:sldLayoutId id="2147483967" r:id="rId14"/>
    <p:sldLayoutId id="2147483761" r:id="rId15"/>
    <p:sldLayoutId id="2147483947" r:id="rId16"/>
    <p:sldLayoutId id="2147483762" r:id="rId17"/>
    <p:sldLayoutId id="2147483973" r:id="rId18"/>
    <p:sldLayoutId id="2147483763" r:id="rId19"/>
    <p:sldLayoutId id="2147483927" r:id="rId20"/>
    <p:sldLayoutId id="2147483924" r:id="rId21"/>
    <p:sldLayoutId id="2147483974" r:id="rId22"/>
    <p:sldLayoutId id="2147483975" r:id="rId23"/>
  </p:sldLayoutIdLst>
  <p:hf sldNum="0" hdr="0" ftr="0" dt="0"/>
  <p:txStyles>
    <p:titleStyle>
      <a:lvl1pPr algn="l" defTabSz="914400" rtl="0" eaLnBrk="1" latinLnBrk="0" hangingPunct="1">
        <a:lnSpc>
          <a:spcPct val="80000"/>
        </a:lnSpc>
        <a:spcBef>
          <a:spcPct val="0"/>
        </a:spcBef>
        <a:buNone/>
        <a:defRPr sz="4400" b="1" i="0" kern="1200">
          <a:solidFill>
            <a:schemeClr val="accent1"/>
          </a:solidFill>
          <a:latin typeface="Founders Grotesk Semibold" panose="020B0503030202060203" pitchFamily="34" charset="77"/>
          <a:ea typeface="+mj-ea"/>
          <a:cs typeface="+mj-cs"/>
        </a:defRPr>
      </a:lvl1pPr>
    </p:titleStyle>
    <p:body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8E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E08B90-E15A-8B41-8627-B2E348FC4D93}"/>
              </a:ext>
            </a:extLst>
          </p:cNvPr>
          <p:cNvSpPr>
            <a:spLocks noGrp="1"/>
          </p:cNvSpPr>
          <p:nvPr>
            <p:ph type="title"/>
          </p:nvPr>
        </p:nvSpPr>
        <p:spPr>
          <a:xfrm>
            <a:off x="838200" y="365125"/>
            <a:ext cx="598618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0F311C-39EF-374F-8E84-A16B793F5A62}"/>
              </a:ext>
            </a:extLst>
          </p:cNvPr>
          <p:cNvSpPr>
            <a:spLocks noGrp="1"/>
          </p:cNvSpPr>
          <p:nvPr>
            <p:ph type="body" idx="1"/>
          </p:nvPr>
        </p:nvSpPr>
        <p:spPr>
          <a:xfrm>
            <a:off x="838200" y="1825625"/>
            <a:ext cx="5986182"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0DD9B434-6363-6D41-BDCC-96D13AEC18E2}"/>
              </a:ext>
            </a:extLst>
          </p:cNvPr>
          <p:cNvSpPr>
            <a:spLocks noGrp="1"/>
          </p:cNvSpPr>
          <p:nvPr>
            <p:ph type="sldNum" sz="quarter" idx="4"/>
          </p:nvPr>
        </p:nvSpPr>
        <p:spPr>
          <a:xfrm>
            <a:off x="9448800" y="6649156"/>
            <a:ext cx="2743200" cy="208844"/>
          </a:xfrm>
          <a:prstGeom prst="rect">
            <a:avLst/>
          </a:prstGeom>
        </p:spPr>
        <p:txBody>
          <a:bodyPr vert="horz" lIns="91440" tIns="45720" rIns="91440" bIns="45720" rtlCol="0" anchor="ctr"/>
          <a:lstStyle>
            <a:lvl1pPr algn="r">
              <a:defRPr sz="1000">
                <a:solidFill>
                  <a:sysClr val="windowText" lastClr="000000"/>
                </a:solidFill>
              </a:defRPr>
            </a:lvl1pPr>
          </a:lstStyle>
          <a:p>
            <a:fld id="{1E63791D-810D-B643-8CE6-B206F99ACFC5}" type="slidenum">
              <a:rPr lang="en-US" smtClean="0"/>
              <a:pPr/>
              <a:t>‹#›</a:t>
            </a:fld>
            <a:endParaRPr lang="en-US" sz="1000"/>
          </a:p>
        </p:txBody>
      </p:sp>
      <p:pic>
        <p:nvPicPr>
          <p:cNvPr id="6" name="Picture 5">
            <a:extLst>
              <a:ext uri="{FF2B5EF4-FFF2-40B4-BE49-F238E27FC236}">
                <a16:creationId xmlns:a16="http://schemas.microsoft.com/office/drawing/2014/main" id="{8D7A63B9-3D7F-27CA-F3D9-34B52D79499F}"/>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6127751"/>
            <a:ext cx="12192000" cy="730249"/>
          </a:xfrm>
          <a:prstGeom prst="rect">
            <a:avLst/>
          </a:prstGeom>
        </p:spPr>
      </p:pic>
    </p:spTree>
    <p:extLst>
      <p:ext uri="{BB962C8B-B14F-4D97-AF65-F5344CB8AC3E}">
        <p14:creationId xmlns:p14="http://schemas.microsoft.com/office/powerpoint/2010/main" val="93231526"/>
      </p:ext>
    </p:extLst>
  </p:cSld>
  <p:clrMap bg1="lt1" tx1="dk1" bg2="lt2" tx2="dk2" accent1="accent1" accent2="accent2" accent3="accent3" accent4="accent4" accent5="accent5" accent6="accent6" hlink="hlink" folHlink="folHlink"/>
  <p:sldLayoutIdLst>
    <p:sldLayoutId id="2147483835" r:id="rId1"/>
    <p:sldLayoutId id="2147483801" r:id="rId2"/>
    <p:sldLayoutId id="2147483875" r:id="rId3"/>
    <p:sldLayoutId id="2147483928" r:id="rId4"/>
    <p:sldLayoutId id="2147483804" r:id="rId5"/>
    <p:sldLayoutId id="2147483807" r:id="rId6"/>
    <p:sldLayoutId id="2147483810" r:id="rId7"/>
    <p:sldLayoutId id="2147483930" r:id="rId8"/>
    <p:sldLayoutId id="2147483813" r:id="rId9"/>
    <p:sldLayoutId id="2147483816" r:id="rId10"/>
    <p:sldLayoutId id="2147483926" r:id="rId11"/>
    <p:sldLayoutId id="2147483968" r:id="rId12"/>
    <p:sldLayoutId id="2147483969" r:id="rId13"/>
    <p:sldLayoutId id="2147483970" r:id="rId14"/>
    <p:sldLayoutId id="2147483822" r:id="rId15"/>
    <p:sldLayoutId id="2147483971" r:id="rId16"/>
    <p:sldLayoutId id="2147483944" r:id="rId17"/>
    <p:sldLayoutId id="2147483972" r:id="rId18"/>
    <p:sldLayoutId id="2147483828" r:id="rId19"/>
    <p:sldLayoutId id="2147483831" r:id="rId20"/>
    <p:sldLayoutId id="2147483943" r:id="rId21"/>
  </p:sldLayoutIdLst>
  <p:hf sldNum="0" hdr="0" ftr="0" dt="0"/>
  <p:txStyles>
    <p:titleStyle>
      <a:lvl1pPr algn="l" defTabSz="914400" rtl="0" eaLnBrk="1" latinLnBrk="0" hangingPunct="1">
        <a:lnSpc>
          <a:spcPct val="80000"/>
        </a:lnSpc>
        <a:spcBef>
          <a:spcPct val="0"/>
        </a:spcBef>
        <a:buNone/>
        <a:defRPr sz="4400" b="1" i="0" kern="1200">
          <a:solidFill>
            <a:schemeClr val="accent1"/>
          </a:solidFill>
          <a:latin typeface="Founders Grotesk Semibold" panose="020B0503030202060203" pitchFamily="34" charset="77"/>
          <a:ea typeface="+mj-ea"/>
          <a:cs typeface="+mj-cs"/>
        </a:defRPr>
      </a:lvl1pPr>
    </p:titleStyle>
    <p:body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FF8E5"/>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6C9ABC3-F224-E645-BF19-0AF8972D6352}"/>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3139075" y="1121624"/>
            <a:ext cx="5913851" cy="3920884"/>
          </a:xfrm>
          <a:prstGeom prst="rect">
            <a:avLst/>
          </a:prstGeom>
        </p:spPr>
      </p:pic>
      <p:sp>
        <p:nvSpPr>
          <p:cNvPr id="9" name="TextBox 8">
            <a:extLst>
              <a:ext uri="{FF2B5EF4-FFF2-40B4-BE49-F238E27FC236}">
                <a16:creationId xmlns:a16="http://schemas.microsoft.com/office/drawing/2014/main" id="{E245880C-E8B0-4342-BACC-E54320352F27}"/>
              </a:ext>
            </a:extLst>
          </p:cNvPr>
          <p:cNvSpPr txBox="1"/>
          <p:nvPr userDrawn="1"/>
        </p:nvSpPr>
        <p:spPr>
          <a:xfrm>
            <a:off x="4490110" y="669020"/>
            <a:ext cx="3561533" cy="492443"/>
          </a:xfrm>
          <a:prstGeom prst="rect">
            <a:avLst/>
          </a:prstGeom>
          <a:noFill/>
        </p:spPr>
        <p:txBody>
          <a:bodyPr wrap="square" rtlCol="0">
            <a:spAutoFit/>
          </a:bodyPr>
          <a:lstStyle/>
          <a:p>
            <a:pPr algn="ctr"/>
            <a:r>
              <a:rPr lang="en-US" sz="2600" b="1" i="0">
                <a:solidFill>
                  <a:schemeClr val="accent2"/>
                </a:solidFill>
                <a:latin typeface="Founders Grotesk Semibold" panose="020B0503030202060203" pitchFamily="34" charset="77"/>
                <a:cs typeface="Arial" panose="020B0604020202020204" pitchFamily="34" charset="0"/>
              </a:rPr>
              <a:t>Choosing a layout:</a:t>
            </a:r>
          </a:p>
        </p:txBody>
      </p:sp>
      <p:sp>
        <p:nvSpPr>
          <p:cNvPr id="10" name="TextBox 9">
            <a:extLst>
              <a:ext uri="{FF2B5EF4-FFF2-40B4-BE49-F238E27FC236}">
                <a16:creationId xmlns:a16="http://schemas.microsoft.com/office/drawing/2014/main" id="{C8E1E220-53C8-FE48-A673-AF9F945E8810}"/>
              </a:ext>
            </a:extLst>
          </p:cNvPr>
          <p:cNvSpPr txBox="1"/>
          <p:nvPr userDrawn="1"/>
        </p:nvSpPr>
        <p:spPr>
          <a:xfrm>
            <a:off x="3411266" y="5243652"/>
            <a:ext cx="5719221" cy="923330"/>
          </a:xfrm>
          <a:prstGeom prst="rect">
            <a:avLst/>
          </a:prstGeom>
          <a:noFill/>
        </p:spPr>
        <p:txBody>
          <a:bodyPr wrap="square" rtlCol="0">
            <a:spAutoFit/>
          </a:bodyPr>
          <a:lstStyle/>
          <a:p>
            <a:pPr marL="0" indent="0" algn="ctr">
              <a:buNone/>
            </a:pPr>
            <a:r>
              <a:rPr lang="en-US" b="1">
                <a:latin typeface="Arial" panose="020B0604020202020204" pitchFamily="34" charset="0"/>
                <a:cs typeface="Arial" panose="020B0604020202020204" pitchFamily="34" charset="0"/>
              </a:rPr>
              <a:t>1. To select a layout, choose </a:t>
            </a:r>
            <a:r>
              <a:rPr lang="en-US" b="1">
                <a:solidFill>
                  <a:schemeClr val="accent2"/>
                </a:solidFill>
                <a:latin typeface="Arial" panose="020B0604020202020204" pitchFamily="34" charset="0"/>
                <a:cs typeface="Arial" panose="020B0604020202020204" pitchFamily="34" charset="0"/>
              </a:rPr>
              <a:t>Layout</a:t>
            </a:r>
            <a:r>
              <a:rPr lang="en-US" b="1">
                <a:latin typeface="Arial" panose="020B0604020202020204" pitchFamily="34" charset="0"/>
                <a:cs typeface="Arial" panose="020B0604020202020204" pitchFamily="34" charset="0"/>
              </a:rPr>
              <a:t> </a:t>
            </a:r>
            <a:br>
              <a:rPr lang="en-US" b="1">
                <a:latin typeface="Arial" panose="020B0604020202020204" pitchFamily="34" charset="0"/>
                <a:cs typeface="Arial" panose="020B0604020202020204" pitchFamily="34" charset="0"/>
              </a:rPr>
            </a:br>
            <a:r>
              <a:rPr lang="en-US" b="1">
                <a:latin typeface="Arial" panose="020B0604020202020204" pitchFamily="34" charset="0"/>
                <a:cs typeface="Arial" panose="020B0604020202020204" pitchFamily="34" charset="0"/>
              </a:rPr>
              <a:t>in the top ribbon</a:t>
            </a:r>
          </a:p>
          <a:p>
            <a:pPr marL="0" indent="0" algn="ctr">
              <a:buNone/>
            </a:pPr>
            <a:r>
              <a:rPr lang="en-US" b="1">
                <a:latin typeface="Arial" panose="020B0604020202020204" pitchFamily="34" charset="0"/>
                <a:cs typeface="Arial" panose="020B0604020202020204" pitchFamily="34" charset="0"/>
              </a:rPr>
              <a:t>2. Select the layout you want</a:t>
            </a:r>
          </a:p>
        </p:txBody>
      </p:sp>
    </p:spTree>
    <p:extLst>
      <p:ext uri="{BB962C8B-B14F-4D97-AF65-F5344CB8AC3E}">
        <p14:creationId xmlns:p14="http://schemas.microsoft.com/office/powerpoint/2010/main" val="2315051"/>
      </p:ext>
    </p:extLst>
  </p:cSld>
  <p:clrMap bg1="lt1" tx1="dk1" bg2="lt2" tx2="dk2" accent1="accent1" accent2="accent2" accent3="accent3" accent4="accent4" accent5="accent5" accent6="accent6" hlink="hlink" folHlink="folHlink"/>
  <p:sldLayoutIdLst>
    <p:sldLayoutId id="2147483877"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58.jpeg"/></Relationships>
</file>

<file path=ppt/slides/_rels/slide2.xml.rels><?xml version="1.0" encoding="UTF-8" standalone="yes"?>
<Relationships xmlns="http://schemas.openxmlformats.org/package/2006/relationships"><Relationship Id="rId3" Type="http://schemas.microsoft.com/office/2018/10/relationships/comments" Target="../comments/modernComment_109_A83536C8.xml"/><Relationship Id="rId2" Type="http://schemas.openxmlformats.org/officeDocument/2006/relationships/notesSlide" Target="../notesSlides/notesSlide2.xml"/><Relationship Id="rId1" Type="http://schemas.openxmlformats.org/officeDocument/2006/relationships/slideLayout" Target="../slideLayouts/slideLayout66.xml"/><Relationship Id="rId5" Type="http://schemas.openxmlformats.org/officeDocument/2006/relationships/image" Target="../media/image60.png"/><Relationship Id="rId4" Type="http://schemas.openxmlformats.org/officeDocument/2006/relationships/image" Target="../media/image59.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03_E521FCA2.xml"/><Relationship Id="rId2" Type="http://schemas.openxmlformats.org/officeDocument/2006/relationships/notesSlide" Target="../notesSlides/notesSlide3.xml"/><Relationship Id="rId1" Type="http://schemas.openxmlformats.org/officeDocument/2006/relationships/slideLayout" Target="../slideLayouts/slideLayout64.xml"/><Relationship Id="rId5" Type="http://schemas.openxmlformats.org/officeDocument/2006/relationships/image" Target="../media/image60.png"/><Relationship Id="rId4" Type="http://schemas.openxmlformats.org/officeDocument/2006/relationships/image" Target="../media/image61.png"/></Relationships>
</file>

<file path=ppt/slides/_rels/slide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xml"/><Relationship Id="rId1" Type="http://schemas.openxmlformats.org/officeDocument/2006/relationships/slideLayout" Target="../slideLayouts/slideLayout48.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jpeg"/></Relationships>
</file>

<file path=ppt/slides/_rels/slide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xml"/><Relationship Id="rId1" Type="http://schemas.openxmlformats.org/officeDocument/2006/relationships/slideLayout" Target="../slideLayouts/slideLayout66.xml"/><Relationship Id="rId4" Type="http://schemas.openxmlformats.org/officeDocument/2006/relationships/image" Target="../media/image60.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1E_A55A0C68.xml"/><Relationship Id="rId2" Type="http://schemas.openxmlformats.org/officeDocument/2006/relationships/notesSlide" Target="../notesSlides/notesSlide6.xml"/><Relationship Id="rId1" Type="http://schemas.openxmlformats.org/officeDocument/2006/relationships/slideLayout" Target="../slideLayouts/slideLayout48.xml"/><Relationship Id="rId6" Type="http://schemas.openxmlformats.org/officeDocument/2006/relationships/image" Target="../media/image64.png"/><Relationship Id="rId5" Type="http://schemas.openxmlformats.org/officeDocument/2006/relationships/image" Target="../media/image60.png"/><Relationship Id="rId4" Type="http://schemas.openxmlformats.org/officeDocument/2006/relationships/image" Target="../media/image65.jpeg"/></Relationships>
</file>

<file path=ppt/slides/_rels/slide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xml"/><Relationship Id="rId1" Type="http://schemas.openxmlformats.org/officeDocument/2006/relationships/slideLayout" Target="../slideLayouts/slideLayout70.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4.png"/></Relationships>
</file>

<file path=ppt/slides/_rels/slide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xml"/><Relationship Id="rId1" Type="http://schemas.openxmlformats.org/officeDocument/2006/relationships/slideLayout" Target="../slideLayouts/slideLayout57.xml"/><Relationship Id="rId4" Type="http://schemas.openxmlformats.org/officeDocument/2006/relationships/image" Target="../media/image60.png"/></Relationships>
</file>

<file path=ppt/slides/_rels/slide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52.xml"/><Relationship Id="rId4" Type="http://schemas.openxmlformats.org/officeDocument/2006/relationships/image" Target="../media/image60.png"/></Relationships>
</file>

<file path=ppt/slides/_rels/slide1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62.xml"/><Relationship Id="rId4" Type="http://schemas.openxmlformats.org/officeDocument/2006/relationships/image" Target="../media/image60.png"/></Relationships>
</file>

<file path=ppt/slides/_rels/slide1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1.xml"/><Relationship Id="rId1" Type="http://schemas.openxmlformats.org/officeDocument/2006/relationships/slideLayout" Target="../slideLayouts/slideLayout48.xml"/><Relationship Id="rId5" Type="http://schemas.openxmlformats.org/officeDocument/2006/relationships/image" Target="../media/image60.png"/><Relationship Id="rId4" Type="http://schemas.openxmlformats.org/officeDocument/2006/relationships/image" Target="../media/image64.png"/></Relationships>
</file>

<file path=ppt/slides/_rels/slide1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2.xml"/><Relationship Id="rId1" Type="http://schemas.openxmlformats.org/officeDocument/2006/relationships/slideLayout" Target="../slideLayouts/slideLayout48.xml"/><Relationship Id="rId5" Type="http://schemas.openxmlformats.org/officeDocument/2006/relationships/image" Target="../media/image60.png"/><Relationship Id="rId4" Type="http://schemas.openxmlformats.org/officeDocument/2006/relationships/image" Target="../media/image70.png"/></Relationships>
</file>

<file path=ppt/slides/_rels/slide1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72.png"/><Relationship Id="rId5" Type="http://schemas.openxmlformats.org/officeDocument/2006/relationships/image" Target="../media/image60.png"/><Relationship Id="rId4" Type="http://schemas.openxmlformats.org/officeDocument/2006/relationships/image" Target="../media/image64.png"/></Relationships>
</file>

<file path=ppt/slides/_rels/slide14.xml.rels><?xml version="1.0" encoding="UTF-8" standalone="yes"?>
<Relationships xmlns="http://schemas.openxmlformats.org/package/2006/relationships"><Relationship Id="rId3" Type="http://schemas.microsoft.com/office/2018/10/relationships/comments" Target="../comments/modernComment_133_8DC4DFB7.xml"/><Relationship Id="rId2" Type="http://schemas.openxmlformats.org/officeDocument/2006/relationships/notesSlide" Target="../notesSlides/notesSlide14.xml"/><Relationship Id="rId1" Type="http://schemas.openxmlformats.org/officeDocument/2006/relationships/slideLayout" Target="../slideLayouts/slideLayout48.xml"/><Relationship Id="rId5" Type="http://schemas.openxmlformats.org/officeDocument/2006/relationships/image" Target="../media/image61.png"/><Relationship Id="rId4" Type="http://schemas.openxmlformats.org/officeDocument/2006/relationships/image" Target="../media/image73.jpeg"/></Relationships>
</file>

<file path=ppt/slides/_rels/slide1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64.png"/></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48.xml"/><Relationship Id="rId4" Type="http://schemas.openxmlformats.org/officeDocument/2006/relationships/image" Target="../media/image76.png"/></Relationships>
</file>

<file path=ppt/slides/_rels/slide1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4.png"/><Relationship Id="rId1" Type="http://schemas.openxmlformats.org/officeDocument/2006/relationships/slideLayout" Target="../slideLayouts/slideLayout70.xml"/></Relationships>
</file>

<file path=ppt/slides/_rels/slide1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64.png"/><Relationship Id="rId4" Type="http://schemas.openxmlformats.org/officeDocument/2006/relationships/image" Target="../media/image79.jpeg"/></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4.png"/><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64.png"/><Relationship Id="rId4" Type="http://schemas.openxmlformats.org/officeDocument/2006/relationships/image" Target="../media/image80.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10811-7ABB-31D5-7D78-E16B572B5219}"/>
              </a:ext>
            </a:extLst>
          </p:cNvPr>
          <p:cNvSpPr>
            <a:spLocks noGrp="1"/>
          </p:cNvSpPr>
          <p:nvPr>
            <p:ph type="title"/>
          </p:nvPr>
        </p:nvSpPr>
        <p:spPr>
          <a:xfrm>
            <a:off x="640605" y="807231"/>
            <a:ext cx="10515600" cy="1325563"/>
          </a:xfrm>
        </p:spPr>
        <p:txBody>
          <a:bodyPr>
            <a:noAutofit/>
          </a:bodyPr>
          <a:lstStyle/>
          <a:p>
            <a:r>
              <a:rPr lang="mi-NZ" sz="6000">
                <a:solidFill>
                  <a:schemeClr val="tx1"/>
                </a:solidFill>
                <a:latin typeface="Founders Grotesk Semibold"/>
              </a:rPr>
              <a:t>Hato Hone St John</a:t>
            </a:r>
            <a:br>
              <a:rPr lang="mi-NZ" sz="5400">
                <a:latin typeface="good karma regular"/>
              </a:rPr>
            </a:br>
            <a:r>
              <a:rPr lang="mi-NZ" sz="10000" b="0">
                <a:latin typeface="Good Karma"/>
              </a:rPr>
              <a:t>West Coast </a:t>
            </a:r>
            <a:endParaRPr lang="en-NZ" sz="10000" b="0">
              <a:latin typeface="Good Karma"/>
            </a:endParaRPr>
          </a:p>
        </p:txBody>
      </p:sp>
      <p:pic>
        <p:nvPicPr>
          <p:cNvPr id="6" name="Picture 5" descr="A black and white logo&#10;&#10;Description automatically generated">
            <a:extLst>
              <a:ext uri="{FF2B5EF4-FFF2-40B4-BE49-F238E27FC236}">
                <a16:creationId xmlns:a16="http://schemas.microsoft.com/office/drawing/2014/main" id="{C57383C0-CD10-7608-BA41-A03D1FF91626}"/>
              </a:ext>
            </a:extLst>
          </p:cNvPr>
          <p:cNvPicPr>
            <a:picLocks noChangeAspect="1"/>
          </p:cNvPicPr>
          <p:nvPr/>
        </p:nvPicPr>
        <p:blipFill>
          <a:blip r:embed="rId4"/>
          <a:stretch>
            <a:fillRect/>
          </a:stretch>
        </p:blipFill>
        <p:spPr>
          <a:xfrm>
            <a:off x="10080550" y="-832"/>
            <a:ext cx="1470845" cy="1470845"/>
          </a:xfrm>
          <a:prstGeom prst="rect">
            <a:avLst/>
          </a:prstGeom>
        </p:spPr>
      </p:pic>
    </p:spTree>
    <p:extLst>
      <p:ext uri="{BB962C8B-B14F-4D97-AF65-F5344CB8AC3E}">
        <p14:creationId xmlns:p14="http://schemas.microsoft.com/office/powerpoint/2010/main" val="420387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B18677-9ED0-7465-8133-F7DE44712973}"/>
              </a:ext>
            </a:extLst>
          </p:cNvPr>
          <p:cNvPicPr>
            <a:picLocks noChangeAspect="1"/>
          </p:cNvPicPr>
          <p:nvPr/>
        </p:nvPicPr>
        <p:blipFill rotWithShape="1">
          <a:blip r:embed="rId4"/>
          <a:srcRect l="19908" t="8056" b="8750"/>
          <a:stretch/>
        </p:blipFill>
        <p:spPr>
          <a:xfrm>
            <a:off x="6486524" y="8389"/>
            <a:ext cx="1574301" cy="6123251"/>
          </a:xfrm>
          <a:prstGeom prst="rect">
            <a:avLst/>
          </a:prstGeom>
        </p:spPr>
      </p:pic>
      <p:sp>
        <p:nvSpPr>
          <p:cNvPr id="2" name="Title 1">
            <a:extLst>
              <a:ext uri="{FF2B5EF4-FFF2-40B4-BE49-F238E27FC236}">
                <a16:creationId xmlns:a16="http://schemas.microsoft.com/office/drawing/2014/main" id="{DE9EE6FA-FF45-8723-AA7B-D760BD6CCE98}"/>
              </a:ext>
            </a:extLst>
          </p:cNvPr>
          <p:cNvSpPr>
            <a:spLocks noGrp="1"/>
          </p:cNvSpPr>
          <p:nvPr>
            <p:ph type="title"/>
          </p:nvPr>
        </p:nvSpPr>
        <p:spPr>
          <a:xfrm>
            <a:off x="702715" y="236033"/>
            <a:ext cx="5986182" cy="1325563"/>
          </a:xfrm>
        </p:spPr>
        <p:txBody>
          <a:bodyPr/>
          <a:lstStyle/>
          <a:p>
            <a:r>
              <a:rPr lang="mi-NZ"/>
              <a:t>Who are we? </a:t>
            </a:r>
            <a:endParaRPr lang="en-NZ"/>
          </a:p>
        </p:txBody>
      </p:sp>
      <p:sp>
        <p:nvSpPr>
          <p:cNvPr id="3" name="Content Placeholder 2">
            <a:extLst>
              <a:ext uri="{FF2B5EF4-FFF2-40B4-BE49-F238E27FC236}">
                <a16:creationId xmlns:a16="http://schemas.microsoft.com/office/drawing/2014/main" id="{C67EB6A1-0DB4-9CD0-80EF-6B9A1A0C50D0}"/>
              </a:ext>
            </a:extLst>
          </p:cNvPr>
          <p:cNvSpPr>
            <a:spLocks noGrp="1"/>
          </p:cNvSpPr>
          <p:nvPr>
            <p:ph idx="1"/>
          </p:nvPr>
        </p:nvSpPr>
        <p:spPr>
          <a:xfrm>
            <a:off x="905087" y="1452970"/>
            <a:ext cx="5986182" cy="4351338"/>
          </a:xfrm>
        </p:spPr>
        <p:txBody>
          <a:bodyPr vert="horz" lIns="91440" tIns="45720" rIns="91440" bIns="45720" rtlCol="0" anchor="t">
            <a:normAutofit/>
          </a:bodyPr>
          <a:lstStyle/>
          <a:p>
            <a:pPr>
              <a:spcAft>
                <a:spcPts val="600"/>
              </a:spcAft>
            </a:pPr>
            <a:r>
              <a:rPr lang="mi-NZ">
                <a:latin typeface="Myriad Pro" panose="020B0503030403020204" pitchFamily="34" charset="0"/>
                <a:cs typeface="Arial"/>
              </a:rPr>
              <a:t>International organisation, founded in New Zealand in 1885 </a:t>
            </a:r>
          </a:p>
          <a:p>
            <a:pPr>
              <a:spcAft>
                <a:spcPts val="600"/>
              </a:spcAft>
            </a:pPr>
            <a:r>
              <a:rPr lang="mi-NZ">
                <a:latin typeface="Myriad Pro" panose="020B0503030403020204" pitchFamily="34" charset="0"/>
                <a:cs typeface="Arial"/>
              </a:rPr>
              <a:t>Leading ambulance provider </a:t>
            </a:r>
          </a:p>
          <a:p>
            <a:pPr>
              <a:spcAft>
                <a:spcPts val="600"/>
              </a:spcAft>
            </a:pPr>
            <a:r>
              <a:rPr lang="mi-NZ">
                <a:latin typeface="Myriad Pro" panose="020B0503030403020204" charset="0"/>
                <a:cs typeface="Arial"/>
              </a:rPr>
              <a:t>Community Health programmes </a:t>
            </a:r>
          </a:p>
          <a:p>
            <a:pPr>
              <a:spcAft>
                <a:spcPts val="600"/>
              </a:spcAft>
            </a:pPr>
            <a:r>
              <a:rPr lang="mi-NZ">
                <a:latin typeface="Myriad Pro" panose="020B0503030403020204" charset="0"/>
                <a:cs typeface="Arial"/>
              </a:rPr>
              <a:t>Charitable organisation</a:t>
            </a:r>
          </a:p>
          <a:p>
            <a:pPr>
              <a:spcAft>
                <a:spcPts val="600"/>
              </a:spcAft>
            </a:pPr>
            <a:r>
              <a:rPr lang="mi-NZ">
                <a:latin typeface="Myriad Pro" panose="020B0503030403020204" charset="0"/>
                <a:cs typeface="Arial"/>
              </a:rPr>
              <a:t>Our kaupapa or purpose is ‘to make </a:t>
            </a:r>
            <a:br>
              <a:rPr lang="mi-NZ">
                <a:latin typeface="Myriad Pro" panose="020B0503030403020204" charset="0"/>
                <a:cs typeface="Arial"/>
              </a:rPr>
            </a:br>
            <a:r>
              <a:rPr lang="mi-NZ">
                <a:latin typeface="Myriad Pro" panose="020B0503030403020204" charset="0"/>
                <a:cs typeface="Arial"/>
              </a:rPr>
              <a:t>life-changing differences with our communities.’</a:t>
            </a:r>
          </a:p>
          <a:p>
            <a:endParaRPr lang="mi-NZ">
              <a:cs typeface="Arial" panose="020B0604020202020204"/>
            </a:endParaRPr>
          </a:p>
          <a:p>
            <a:endParaRPr lang="mi-NZ">
              <a:cs typeface="Arial" panose="020B0604020202020204"/>
            </a:endParaRPr>
          </a:p>
          <a:p>
            <a:endParaRPr lang="en-NZ"/>
          </a:p>
        </p:txBody>
      </p:sp>
      <p:pic>
        <p:nvPicPr>
          <p:cNvPr id="10" name="Picture 9">
            <a:extLst>
              <a:ext uri="{FF2B5EF4-FFF2-40B4-BE49-F238E27FC236}">
                <a16:creationId xmlns:a16="http://schemas.microsoft.com/office/drawing/2014/main" id="{5EA8CC25-842D-A67E-BEAA-E71A8B65B7D4}"/>
              </a:ext>
            </a:extLst>
          </p:cNvPr>
          <p:cNvPicPr>
            <a:picLocks noChangeAspect="1"/>
          </p:cNvPicPr>
          <p:nvPr/>
        </p:nvPicPr>
        <p:blipFill>
          <a:blip r:embed="rId5"/>
          <a:stretch>
            <a:fillRect/>
          </a:stretch>
        </p:blipFill>
        <p:spPr>
          <a:xfrm>
            <a:off x="2108" y="6532405"/>
            <a:ext cx="12189892" cy="325595"/>
          </a:xfrm>
          <a:prstGeom prst="rect">
            <a:avLst/>
          </a:prstGeom>
        </p:spPr>
      </p:pic>
    </p:spTree>
    <p:extLst>
      <p:ext uri="{BB962C8B-B14F-4D97-AF65-F5344CB8AC3E}">
        <p14:creationId xmlns:p14="http://schemas.microsoft.com/office/powerpoint/2010/main" val="2822059720"/>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6D99D41-74D4-4353-1055-85808F4B3CBB}"/>
              </a:ext>
            </a:extLst>
          </p:cNvPr>
          <p:cNvPicPr>
            <a:picLocks noChangeAspect="1"/>
          </p:cNvPicPr>
          <p:nvPr/>
        </p:nvPicPr>
        <p:blipFill>
          <a:blip r:embed="rId4"/>
          <a:stretch>
            <a:fillRect/>
          </a:stretch>
        </p:blipFill>
        <p:spPr>
          <a:xfrm>
            <a:off x="4679035" y="0"/>
            <a:ext cx="1962385" cy="6130940"/>
          </a:xfrm>
          <a:prstGeom prst="rect">
            <a:avLst/>
          </a:prstGeom>
        </p:spPr>
      </p:pic>
      <p:sp>
        <p:nvSpPr>
          <p:cNvPr id="2" name="Title 1">
            <a:extLst>
              <a:ext uri="{FF2B5EF4-FFF2-40B4-BE49-F238E27FC236}">
                <a16:creationId xmlns:a16="http://schemas.microsoft.com/office/drawing/2014/main" id="{9A5EEC6E-9096-EAC3-07C3-F08D6E4E8A77}"/>
              </a:ext>
            </a:extLst>
          </p:cNvPr>
          <p:cNvSpPr>
            <a:spLocks noGrp="1"/>
          </p:cNvSpPr>
          <p:nvPr>
            <p:ph type="title"/>
          </p:nvPr>
        </p:nvSpPr>
        <p:spPr>
          <a:xfrm>
            <a:off x="752303" y="251718"/>
            <a:ext cx="5986182" cy="1325563"/>
          </a:xfrm>
        </p:spPr>
        <p:txBody>
          <a:bodyPr>
            <a:normAutofit/>
          </a:bodyPr>
          <a:lstStyle/>
          <a:p>
            <a:r>
              <a:rPr lang="en-NZ"/>
              <a:t>Greymouth Ambulance Operations</a:t>
            </a:r>
          </a:p>
        </p:txBody>
      </p:sp>
      <p:sp>
        <p:nvSpPr>
          <p:cNvPr id="4" name="Content Placeholder 2">
            <a:extLst>
              <a:ext uri="{FF2B5EF4-FFF2-40B4-BE49-F238E27FC236}">
                <a16:creationId xmlns:a16="http://schemas.microsoft.com/office/drawing/2014/main" id="{15489D54-7749-8A3B-9233-B2490891ED39}"/>
              </a:ext>
            </a:extLst>
          </p:cNvPr>
          <p:cNvSpPr txBox="1">
            <a:spLocks/>
          </p:cNvSpPr>
          <p:nvPr/>
        </p:nvSpPr>
        <p:spPr>
          <a:xfrm>
            <a:off x="914280" y="1440315"/>
            <a:ext cx="5824205" cy="4608059"/>
          </a:xfrm>
          <a:prstGeom prst="rect">
            <a:avLst/>
          </a:prstGeom>
        </p:spPr>
        <p:txBody>
          <a:bodyPr vert="horz" lIns="91440" tIns="45720" rIns="91440" bIns="45720" rtlCol="0" anchor="t">
            <a:noAutofit/>
          </a:bodyPr>
          <a:lst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pPr>
            <a:r>
              <a:rPr lang="en-NZ" sz="2200">
                <a:latin typeface="Myriad Pro"/>
                <a:cs typeface="Arial"/>
              </a:rPr>
              <a:t>9 paid staff (FTE) </a:t>
            </a:r>
          </a:p>
          <a:p>
            <a:pPr>
              <a:lnSpc>
                <a:spcPct val="100000"/>
              </a:lnSpc>
              <a:spcAft>
                <a:spcPts val="600"/>
              </a:spcAft>
            </a:pPr>
            <a:r>
              <a:rPr lang="en-NZ" sz="2200">
                <a:solidFill>
                  <a:srgbClr val="000000"/>
                </a:solidFill>
                <a:latin typeface="Myriad Pro"/>
                <a:cs typeface="Arial"/>
              </a:rPr>
              <a:t>10</a:t>
            </a:r>
            <a:r>
              <a:rPr lang="en-NZ" sz="2200">
                <a:latin typeface="Myriad Pro"/>
                <a:cs typeface="Arial"/>
              </a:rPr>
              <a:t> volunteers </a:t>
            </a:r>
          </a:p>
          <a:p>
            <a:r>
              <a:rPr lang="en-NZ" sz="2200">
                <a:latin typeface="Myriad Pro"/>
                <a:cs typeface="Arial"/>
              </a:rPr>
              <a:t>Vehicles –</a:t>
            </a:r>
          </a:p>
          <a:p>
            <a:pPr lvl="1">
              <a:buFont typeface="Wingdings" panose="05000000000000000000" pitchFamily="2" charset="2"/>
              <a:buChar char="Ø"/>
            </a:pPr>
            <a:r>
              <a:rPr lang="en-NZ" sz="1400">
                <a:solidFill>
                  <a:srgbClr val="000000"/>
                </a:solidFill>
                <a:effectLst/>
                <a:latin typeface="Aptos" panose="020B0004020202020204" pitchFamily="34" charset="0"/>
                <a:ea typeface="Times New Roman" panose="02020603050405020304" pitchFamily="18" charset="0"/>
                <a:cs typeface="Aptos" panose="020B0004020202020204" pitchFamily="34" charset="0"/>
              </a:rPr>
              <a:t>1x 24/7 paid ambulance</a:t>
            </a:r>
            <a:endParaRPr lang="en-NZ" sz="1400">
              <a:latin typeface="Aptos" panose="020B0004020202020204" pitchFamily="34" charset="0"/>
              <a:ea typeface="Times New Roman" panose="02020603050405020304" pitchFamily="18" charset="0"/>
              <a:cs typeface="Aptos" panose="020B0004020202020204" pitchFamily="34" charset="0"/>
            </a:endParaRPr>
          </a:p>
          <a:p>
            <a:pPr lvl="1">
              <a:buFont typeface="Wingdings" panose="05000000000000000000" pitchFamily="2" charset="2"/>
              <a:buChar char="Ø"/>
            </a:pPr>
            <a:r>
              <a:rPr lang="en-NZ" sz="1400">
                <a:solidFill>
                  <a:srgbClr val="000000"/>
                </a:solidFill>
                <a:latin typeface="Aptos" panose="020B0004020202020204" pitchFamily="34" charset="0"/>
                <a:ea typeface="Times New Roman" panose="02020603050405020304" pitchFamily="18" charset="0"/>
                <a:cs typeface="Aptos" panose="020B0004020202020204" pitchFamily="34" charset="0"/>
              </a:rPr>
              <a:t>2 </a:t>
            </a:r>
            <a:r>
              <a:rPr lang="en-NZ" sz="1400">
                <a:solidFill>
                  <a:srgbClr val="000000"/>
                </a:solidFill>
                <a:effectLst/>
                <a:latin typeface="Aptos" panose="020B0004020202020204" pitchFamily="34" charset="0"/>
                <a:ea typeface="Times New Roman" panose="02020603050405020304" pitchFamily="18" charset="0"/>
                <a:cs typeface="Aptos" panose="020B0004020202020204" pitchFamily="34" charset="0"/>
              </a:rPr>
              <a:t>x First Response Units that are run by volunteers, based in Greymouth and </a:t>
            </a:r>
            <a:r>
              <a:rPr lang="en-NZ" sz="1400">
                <a:solidFill>
                  <a:srgbClr val="000000"/>
                </a:solidFill>
                <a:latin typeface="Aptos" panose="020B0004020202020204" pitchFamily="34" charset="0"/>
                <a:ea typeface="Times New Roman" panose="02020603050405020304" pitchFamily="18" charset="0"/>
                <a:cs typeface="Aptos" panose="020B0004020202020204" pitchFamily="34" charset="0"/>
              </a:rPr>
              <a:t> Blackball</a:t>
            </a:r>
            <a:endParaRPr lang="en-NZ" sz="1400">
              <a:effectLst/>
              <a:latin typeface="Aptos" panose="020B0004020202020204" pitchFamily="34" charset="0"/>
              <a:ea typeface="Aptos" panose="020B0004020202020204" pitchFamily="34" charset="0"/>
              <a:cs typeface="Aptos" panose="020B0004020202020204" pitchFamily="34" charset="0"/>
            </a:endParaRPr>
          </a:p>
          <a:p>
            <a:pPr>
              <a:lnSpc>
                <a:spcPct val="100000"/>
              </a:lnSpc>
              <a:spcAft>
                <a:spcPts val="600"/>
              </a:spcAft>
            </a:pPr>
            <a:r>
              <a:rPr lang="en-NZ" sz="2200">
                <a:latin typeface="Myriad Pro"/>
                <a:cs typeface="Arial"/>
              </a:rPr>
              <a:t>1800 Emergency Calls in past 12 months</a:t>
            </a:r>
          </a:p>
          <a:p>
            <a:pPr>
              <a:lnSpc>
                <a:spcPct val="100000"/>
              </a:lnSpc>
              <a:spcAft>
                <a:spcPts val="600"/>
              </a:spcAft>
            </a:pPr>
            <a:r>
              <a:rPr lang="en-NZ" sz="2200">
                <a:latin typeface="Myriad Pro"/>
                <a:cs typeface="Arial"/>
              </a:rPr>
              <a:t>Approximately 1.5% of those were Purple (Cardiac Arrest)</a:t>
            </a:r>
          </a:p>
          <a:p>
            <a:pPr>
              <a:lnSpc>
                <a:spcPct val="100000"/>
              </a:lnSpc>
              <a:spcAft>
                <a:spcPts val="600"/>
              </a:spcAft>
            </a:pPr>
            <a:r>
              <a:rPr lang="en-NZ" sz="2200">
                <a:latin typeface="Myriad Pro"/>
                <a:cs typeface="Arial"/>
              </a:rPr>
              <a:t>Approximately 30.8% were Red – considered to be life threatening</a:t>
            </a:r>
          </a:p>
          <a:p>
            <a:pPr>
              <a:buFont typeface="Arial" panose="020B0604020202020204" pitchFamily="34" charset="0"/>
              <a:buChar char="►"/>
            </a:pPr>
            <a:endParaRPr lang="en-NZ" b="1">
              <a:solidFill>
                <a:schemeClr val="accent6"/>
              </a:solidFill>
              <a:cs typeface="Arial"/>
            </a:endParaRPr>
          </a:p>
          <a:p>
            <a:pPr>
              <a:buFont typeface="Arial" panose="020B0604020202020204" pitchFamily="34" charset="0"/>
              <a:buChar char="►"/>
            </a:pPr>
            <a:endParaRPr lang="en-NZ" b="1">
              <a:solidFill>
                <a:schemeClr val="accent6"/>
              </a:solidFill>
            </a:endParaRPr>
          </a:p>
        </p:txBody>
      </p:sp>
      <p:pic>
        <p:nvPicPr>
          <p:cNvPr id="10" name="Picture 9">
            <a:extLst>
              <a:ext uri="{FF2B5EF4-FFF2-40B4-BE49-F238E27FC236}">
                <a16:creationId xmlns:a16="http://schemas.microsoft.com/office/drawing/2014/main" id="{4BCFAC3B-A315-3AA4-043F-6400DF4E82E9}"/>
              </a:ext>
            </a:extLst>
          </p:cNvPr>
          <p:cNvPicPr>
            <a:picLocks noChangeAspect="1"/>
          </p:cNvPicPr>
          <p:nvPr/>
        </p:nvPicPr>
        <p:blipFill>
          <a:blip r:embed="rId5"/>
          <a:stretch>
            <a:fillRect/>
          </a:stretch>
        </p:blipFill>
        <p:spPr>
          <a:xfrm>
            <a:off x="2108" y="6532405"/>
            <a:ext cx="12189892" cy="325595"/>
          </a:xfrm>
          <a:prstGeom prst="rect">
            <a:avLst/>
          </a:prstGeom>
        </p:spPr>
      </p:pic>
    </p:spTree>
    <p:extLst>
      <p:ext uri="{BB962C8B-B14F-4D97-AF65-F5344CB8AC3E}">
        <p14:creationId xmlns:p14="http://schemas.microsoft.com/office/powerpoint/2010/main" val="3844209826"/>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6EA8D-7F41-B052-0BBE-051AFA365F6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8D49051-D2D0-73A0-E673-54195C22745D}"/>
              </a:ext>
            </a:extLst>
          </p:cNvPr>
          <p:cNvPicPr>
            <a:picLocks noChangeAspect="1"/>
          </p:cNvPicPr>
          <p:nvPr/>
        </p:nvPicPr>
        <p:blipFill>
          <a:blip r:embed="rId3"/>
          <a:stretch>
            <a:fillRect/>
          </a:stretch>
        </p:blipFill>
        <p:spPr>
          <a:xfrm>
            <a:off x="0" y="6532345"/>
            <a:ext cx="12189892" cy="325595"/>
          </a:xfrm>
          <a:prstGeom prst="rect">
            <a:avLst/>
          </a:prstGeom>
        </p:spPr>
      </p:pic>
      <p:pic>
        <p:nvPicPr>
          <p:cNvPr id="13" name="Picture 12" descr="A yellow and green van parked in front of a building&#10;&#10;AI-generated content may be incorrect.">
            <a:extLst>
              <a:ext uri="{FF2B5EF4-FFF2-40B4-BE49-F238E27FC236}">
                <a16:creationId xmlns:a16="http://schemas.microsoft.com/office/drawing/2014/main" id="{57F57377-E32E-3339-1DEC-002596A5A36B}"/>
              </a:ext>
            </a:extLst>
          </p:cNvPr>
          <p:cNvPicPr>
            <a:picLocks noChangeAspect="1"/>
          </p:cNvPicPr>
          <p:nvPr/>
        </p:nvPicPr>
        <p:blipFill>
          <a:blip r:embed="rId4">
            <a:extLst>
              <a:ext uri="{28A0092B-C50C-407E-A947-70E740481C1C}">
                <a14:useLocalDpi xmlns:a14="http://schemas.microsoft.com/office/drawing/2010/main" val="0"/>
              </a:ext>
            </a:extLst>
          </a:blip>
          <a:srcRect l="643" t="8609" r="16457" b="17437"/>
          <a:stretch/>
        </p:blipFill>
        <p:spPr>
          <a:xfrm>
            <a:off x="7038339" y="2713119"/>
            <a:ext cx="5153661" cy="3448079"/>
          </a:xfrm>
          <a:prstGeom prst="rect">
            <a:avLst/>
          </a:prstGeom>
        </p:spPr>
      </p:pic>
      <p:pic>
        <p:nvPicPr>
          <p:cNvPr id="17" name="Picture 16" descr="A group of men standing in front of a yellow ambulance&#10;&#10;AI-generated content may be incorrect.">
            <a:extLst>
              <a:ext uri="{FF2B5EF4-FFF2-40B4-BE49-F238E27FC236}">
                <a16:creationId xmlns:a16="http://schemas.microsoft.com/office/drawing/2014/main" id="{5CAB8F5E-B98E-83C9-FEB7-EF8845B6B2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99618" y="-46761"/>
            <a:ext cx="5292382" cy="2728884"/>
          </a:xfrm>
          <a:prstGeom prst="rect">
            <a:avLst/>
          </a:prstGeom>
        </p:spPr>
      </p:pic>
      <p:pic>
        <p:nvPicPr>
          <p:cNvPr id="7" name="Picture 6">
            <a:extLst>
              <a:ext uri="{FF2B5EF4-FFF2-40B4-BE49-F238E27FC236}">
                <a16:creationId xmlns:a16="http://schemas.microsoft.com/office/drawing/2014/main" id="{863B4FE2-E7FC-D5C6-5183-0900C764C787}"/>
              </a:ext>
            </a:extLst>
          </p:cNvPr>
          <p:cNvPicPr>
            <a:picLocks noChangeAspect="1"/>
          </p:cNvPicPr>
          <p:nvPr/>
        </p:nvPicPr>
        <p:blipFill>
          <a:blip r:embed="rId6"/>
          <a:stretch>
            <a:fillRect/>
          </a:stretch>
        </p:blipFill>
        <p:spPr>
          <a:xfrm>
            <a:off x="6048452" y="-433953"/>
            <a:ext cx="1609344" cy="6595151"/>
          </a:xfrm>
          <a:prstGeom prst="rect">
            <a:avLst/>
          </a:prstGeom>
        </p:spPr>
      </p:pic>
      <p:sp>
        <p:nvSpPr>
          <p:cNvPr id="9" name="Title 1">
            <a:extLst>
              <a:ext uri="{FF2B5EF4-FFF2-40B4-BE49-F238E27FC236}">
                <a16:creationId xmlns:a16="http://schemas.microsoft.com/office/drawing/2014/main" id="{C0D5919D-8513-AFB3-6290-DB94B2036CE8}"/>
              </a:ext>
            </a:extLst>
          </p:cNvPr>
          <p:cNvSpPr>
            <a:spLocks noGrp="1"/>
          </p:cNvSpPr>
          <p:nvPr>
            <p:ph type="title"/>
          </p:nvPr>
        </p:nvSpPr>
        <p:spPr>
          <a:xfrm>
            <a:off x="838200" y="365125"/>
            <a:ext cx="5986182" cy="1325563"/>
          </a:xfrm>
        </p:spPr>
        <p:txBody>
          <a:bodyPr/>
          <a:lstStyle/>
          <a:p>
            <a:r>
              <a:rPr lang="en-NZ"/>
              <a:t>Major Incident Support Team (MIST)</a:t>
            </a:r>
          </a:p>
        </p:txBody>
      </p:sp>
      <p:sp>
        <p:nvSpPr>
          <p:cNvPr id="4" name="Content Placeholder 2">
            <a:extLst>
              <a:ext uri="{FF2B5EF4-FFF2-40B4-BE49-F238E27FC236}">
                <a16:creationId xmlns:a16="http://schemas.microsoft.com/office/drawing/2014/main" id="{BB95495D-D79A-6B70-0410-FC20D003611D}"/>
              </a:ext>
            </a:extLst>
          </p:cNvPr>
          <p:cNvSpPr txBox="1">
            <a:spLocks noGrp="1"/>
          </p:cNvSpPr>
          <p:nvPr>
            <p:ph idx="1"/>
          </p:nvPr>
        </p:nvSpPr>
        <p:spPr>
          <a:xfrm>
            <a:off x="838199" y="1825625"/>
            <a:ext cx="5717583"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a:latin typeface="Myriad Pro" panose="020B0503030403020204" charset="0"/>
              </a:rPr>
              <a:t>MIST plays a crucial role in supporting Operations and strengthening our response capabilities during major incidents and large events. </a:t>
            </a:r>
          </a:p>
          <a:p>
            <a:r>
              <a:rPr lang="en-NZ">
                <a:latin typeface="Myriad Pro" panose="020B0503030403020204" charset="0"/>
              </a:rPr>
              <a:t>The MIST vehicle was donated to the West Coast by donors from Auckland.</a:t>
            </a:r>
          </a:p>
          <a:p>
            <a:r>
              <a:rPr lang="en-NZ">
                <a:latin typeface="Myriad Pro" panose="020B0503030403020204" charset="0"/>
              </a:rPr>
              <a:t>Vehicle is based in Greymouth and run by volunteers.</a:t>
            </a:r>
          </a:p>
          <a:p>
            <a:pPr marL="457200" lvl="2" indent="0">
              <a:spcBef>
                <a:spcPts val="600"/>
              </a:spcBef>
              <a:buNone/>
            </a:pPr>
            <a:endParaRPr lang="en-NZ" sz="2400">
              <a:latin typeface="Myriad Pro" panose="020B0503030403020204" charset="0"/>
              <a:cs typeface="Arial"/>
            </a:endParaRPr>
          </a:p>
          <a:p>
            <a:pPr>
              <a:lnSpc>
                <a:spcPct val="100000"/>
              </a:lnSpc>
              <a:spcAft>
                <a:spcPts val="600"/>
              </a:spcAft>
            </a:pPr>
            <a:endParaRPr lang="en-US">
              <a:latin typeface="Myriad Pro" panose="020B0503030403020204" charset="0"/>
              <a:cs typeface="Arial"/>
            </a:endParaRPr>
          </a:p>
          <a:p>
            <a:pPr marL="0" indent="0">
              <a:buNone/>
            </a:pPr>
            <a:endParaRPr lang="en-NZ" b="1">
              <a:solidFill>
                <a:schemeClr val="accent6"/>
              </a:solidFill>
            </a:endParaRPr>
          </a:p>
          <a:p>
            <a:pPr>
              <a:buFont typeface="Arial" panose="020B0604020202020204" pitchFamily="34" charset="0"/>
              <a:buChar char="►"/>
            </a:pPr>
            <a:endParaRPr lang="en-NZ" b="1">
              <a:solidFill>
                <a:schemeClr val="accent6"/>
              </a:solidFill>
            </a:endParaRPr>
          </a:p>
          <a:p>
            <a:pPr>
              <a:buFont typeface="Arial" panose="020B0604020202020204" pitchFamily="34" charset="0"/>
              <a:buChar char="►"/>
            </a:pPr>
            <a:endParaRPr lang="en-NZ" b="1">
              <a:solidFill>
                <a:schemeClr val="accent6"/>
              </a:solidFill>
            </a:endParaRPr>
          </a:p>
        </p:txBody>
      </p:sp>
    </p:spTree>
    <p:extLst>
      <p:ext uri="{BB962C8B-B14F-4D97-AF65-F5344CB8AC3E}">
        <p14:creationId xmlns:p14="http://schemas.microsoft.com/office/powerpoint/2010/main" val="1309637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464FF-7190-9B5E-0252-EB2AF93E5B7B}"/>
              </a:ext>
            </a:extLst>
          </p:cNvPr>
          <p:cNvSpPr>
            <a:spLocks noGrp="1"/>
          </p:cNvSpPr>
          <p:nvPr>
            <p:ph type="title"/>
          </p:nvPr>
        </p:nvSpPr>
        <p:spPr/>
        <p:txBody>
          <a:bodyPr/>
          <a:lstStyle/>
          <a:p>
            <a:r>
              <a:rPr lang="en-NZ"/>
              <a:t>Area Committees</a:t>
            </a:r>
          </a:p>
        </p:txBody>
      </p:sp>
      <p:pic>
        <p:nvPicPr>
          <p:cNvPr id="5" name="Picture 4">
            <a:extLst>
              <a:ext uri="{FF2B5EF4-FFF2-40B4-BE49-F238E27FC236}">
                <a16:creationId xmlns:a16="http://schemas.microsoft.com/office/drawing/2014/main" id="{841AEA46-B5DB-501C-19B4-315D25E5C4DE}"/>
              </a:ext>
            </a:extLst>
          </p:cNvPr>
          <p:cNvPicPr>
            <a:picLocks noChangeAspect="1"/>
          </p:cNvPicPr>
          <p:nvPr/>
        </p:nvPicPr>
        <p:blipFill>
          <a:blip r:embed="rId3"/>
          <a:stretch>
            <a:fillRect/>
          </a:stretch>
        </p:blipFill>
        <p:spPr>
          <a:xfrm>
            <a:off x="6645464" y="1088"/>
            <a:ext cx="1659128" cy="6119520"/>
          </a:xfrm>
          <a:prstGeom prst="rect">
            <a:avLst/>
          </a:prstGeom>
        </p:spPr>
      </p:pic>
      <p:pic>
        <p:nvPicPr>
          <p:cNvPr id="7" name="Picture 6">
            <a:extLst>
              <a:ext uri="{FF2B5EF4-FFF2-40B4-BE49-F238E27FC236}">
                <a16:creationId xmlns:a16="http://schemas.microsoft.com/office/drawing/2014/main" id="{1C0ACB66-26CC-B6A0-E1FF-910C76969378}"/>
              </a:ext>
            </a:extLst>
          </p:cNvPr>
          <p:cNvPicPr>
            <a:picLocks noChangeAspect="1"/>
          </p:cNvPicPr>
          <p:nvPr/>
        </p:nvPicPr>
        <p:blipFill>
          <a:blip r:embed="rId4"/>
          <a:stretch>
            <a:fillRect/>
          </a:stretch>
        </p:blipFill>
        <p:spPr>
          <a:xfrm>
            <a:off x="0" y="6532345"/>
            <a:ext cx="12189892" cy="325595"/>
          </a:xfrm>
          <a:prstGeom prst="rect">
            <a:avLst/>
          </a:prstGeom>
        </p:spPr>
      </p:pic>
      <p:sp>
        <p:nvSpPr>
          <p:cNvPr id="3" name="Content Placeholder 2">
            <a:extLst>
              <a:ext uri="{FF2B5EF4-FFF2-40B4-BE49-F238E27FC236}">
                <a16:creationId xmlns:a16="http://schemas.microsoft.com/office/drawing/2014/main" id="{04A1E856-665B-2391-BD93-13E20A716E12}"/>
              </a:ext>
            </a:extLst>
          </p:cNvPr>
          <p:cNvSpPr>
            <a:spLocks noGrp="1"/>
          </p:cNvSpPr>
          <p:nvPr>
            <p:ph idx="1"/>
          </p:nvPr>
        </p:nvSpPr>
        <p:spPr>
          <a:xfrm>
            <a:off x="838200" y="1690688"/>
            <a:ext cx="6155453" cy="4351338"/>
          </a:xfrm>
        </p:spPr>
        <p:txBody>
          <a:bodyPr vert="horz" lIns="91440" tIns="45720" rIns="91440" bIns="45720" rtlCol="0" anchor="t">
            <a:normAutofit/>
          </a:bodyPr>
          <a:lstStyle/>
          <a:p>
            <a:pPr>
              <a:lnSpc>
                <a:spcPct val="100000"/>
              </a:lnSpc>
              <a:spcAft>
                <a:spcPts val="600"/>
              </a:spcAft>
            </a:pPr>
            <a:r>
              <a:rPr lang="en-NZ">
                <a:latin typeface="Myriad Pro" panose="020B0503030403020204" charset="0"/>
                <a:cs typeface="Arial"/>
              </a:rPr>
              <a:t>Local groups of volunteers who plan and fund programmes and initiatives to ensure our communities are stronger, healthier and more resilient.</a:t>
            </a:r>
          </a:p>
          <a:p>
            <a:pPr>
              <a:lnSpc>
                <a:spcPct val="100000"/>
              </a:lnSpc>
              <a:spcAft>
                <a:spcPts val="600"/>
              </a:spcAft>
            </a:pPr>
            <a:r>
              <a:rPr lang="en-NZ">
                <a:latin typeface="Myriad Pro" panose="020B0503030403020204" charset="0"/>
                <a:cs typeface="Arial"/>
              </a:rPr>
              <a:t>West Coast Area Committee is made up of </a:t>
            </a:r>
            <a:br>
              <a:rPr lang="en-NZ">
                <a:latin typeface="Myriad Pro" panose="020B0503030403020204" charset="0"/>
                <a:cs typeface="Arial"/>
              </a:rPr>
            </a:br>
            <a:r>
              <a:rPr lang="en-NZ">
                <a:latin typeface="Myriad Pro" panose="020B0503030403020204" charset="0"/>
                <a:cs typeface="Arial"/>
              </a:rPr>
              <a:t>eight volunteers.</a:t>
            </a:r>
          </a:p>
          <a:p>
            <a:pPr>
              <a:lnSpc>
                <a:spcPct val="100000"/>
              </a:lnSpc>
              <a:spcAft>
                <a:spcPts val="600"/>
              </a:spcAft>
            </a:pPr>
            <a:r>
              <a:rPr lang="en-NZ">
                <a:latin typeface="Myriad Pro" panose="020B0503030403020204" charset="0"/>
                <a:cs typeface="Arial"/>
              </a:rPr>
              <a:t>Partner with other organisations and networks to support community health needs.</a:t>
            </a:r>
          </a:p>
          <a:p>
            <a:endParaRPr lang="en-NZ"/>
          </a:p>
        </p:txBody>
      </p:sp>
    </p:spTree>
    <p:extLst>
      <p:ext uri="{BB962C8B-B14F-4D97-AF65-F5344CB8AC3E}">
        <p14:creationId xmlns:p14="http://schemas.microsoft.com/office/powerpoint/2010/main" val="1530779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couple of people in uniform standing in front of a yellow and green van&#10;&#10;Description automatically generated">
            <a:extLst>
              <a:ext uri="{FF2B5EF4-FFF2-40B4-BE49-F238E27FC236}">
                <a16:creationId xmlns:a16="http://schemas.microsoft.com/office/drawing/2014/main" id="{CD9043BE-BC38-FDB5-1938-17C60B4778EE}"/>
              </a:ext>
            </a:extLst>
          </p:cNvPr>
          <p:cNvPicPr>
            <a:picLocks noChangeAspect="1"/>
          </p:cNvPicPr>
          <p:nvPr/>
        </p:nvPicPr>
        <p:blipFill rotWithShape="1">
          <a:blip r:embed="rId4">
            <a:extLst>
              <a:ext uri="{28A0092B-C50C-407E-A947-70E740481C1C}">
                <a14:useLocalDpi xmlns:a14="http://schemas.microsoft.com/office/drawing/2010/main" val="0"/>
              </a:ext>
            </a:extLst>
          </a:blip>
          <a:srcRect l="14535" r="36771" b="10612"/>
          <a:stretch/>
        </p:blipFill>
        <p:spPr>
          <a:xfrm>
            <a:off x="7182999" y="0"/>
            <a:ext cx="5006894" cy="6130202"/>
          </a:xfrm>
          <a:prstGeom prst="rect">
            <a:avLst/>
          </a:prstGeom>
        </p:spPr>
      </p:pic>
      <p:sp>
        <p:nvSpPr>
          <p:cNvPr id="2" name="Title 1">
            <a:extLst>
              <a:ext uri="{FF2B5EF4-FFF2-40B4-BE49-F238E27FC236}">
                <a16:creationId xmlns:a16="http://schemas.microsoft.com/office/drawing/2014/main" id="{DDF6D4A2-4E3B-E960-14F3-12B85E56D750}"/>
              </a:ext>
            </a:extLst>
          </p:cNvPr>
          <p:cNvSpPr>
            <a:spLocks noGrp="1"/>
          </p:cNvSpPr>
          <p:nvPr>
            <p:ph type="title"/>
          </p:nvPr>
        </p:nvSpPr>
        <p:spPr/>
        <p:txBody>
          <a:bodyPr/>
          <a:lstStyle/>
          <a:p>
            <a:r>
              <a:rPr lang="en-NZ">
                <a:latin typeface="Founders Grotesk Semibold"/>
              </a:rPr>
              <a:t>Ambulance Membership </a:t>
            </a:r>
            <a:endParaRPr lang="en-NZ"/>
          </a:p>
        </p:txBody>
      </p:sp>
      <p:pic>
        <p:nvPicPr>
          <p:cNvPr id="6" name="Picture 5">
            <a:extLst>
              <a:ext uri="{FF2B5EF4-FFF2-40B4-BE49-F238E27FC236}">
                <a16:creationId xmlns:a16="http://schemas.microsoft.com/office/drawing/2014/main" id="{D00191B2-129A-D386-87D6-F49B6B9A42F3}"/>
              </a:ext>
            </a:extLst>
          </p:cNvPr>
          <p:cNvPicPr>
            <a:picLocks noChangeAspect="1"/>
          </p:cNvPicPr>
          <p:nvPr/>
        </p:nvPicPr>
        <p:blipFill>
          <a:blip r:embed="rId5"/>
          <a:stretch>
            <a:fillRect/>
          </a:stretch>
        </p:blipFill>
        <p:spPr>
          <a:xfrm>
            <a:off x="0" y="6532345"/>
            <a:ext cx="12189892" cy="325595"/>
          </a:xfrm>
          <a:prstGeom prst="rect">
            <a:avLst/>
          </a:prstGeom>
        </p:spPr>
      </p:pic>
      <p:pic>
        <p:nvPicPr>
          <p:cNvPr id="7" name="Picture 6">
            <a:extLst>
              <a:ext uri="{FF2B5EF4-FFF2-40B4-BE49-F238E27FC236}">
                <a16:creationId xmlns:a16="http://schemas.microsoft.com/office/drawing/2014/main" id="{9148262F-6361-A189-3B40-E0C21E0BA890}"/>
              </a:ext>
            </a:extLst>
          </p:cNvPr>
          <p:cNvPicPr>
            <a:picLocks noChangeAspect="1"/>
          </p:cNvPicPr>
          <p:nvPr/>
        </p:nvPicPr>
        <p:blipFill>
          <a:blip r:embed="rId6"/>
          <a:stretch>
            <a:fillRect/>
          </a:stretch>
        </p:blipFill>
        <p:spPr>
          <a:xfrm>
            <a:off x="6094946" y="0"/>
            <a:ext cx="1609344" cy="6130202"/>
          </a:xfrm>
          <a:prstGeom prst="rect">
            <a:avLst/>
          </a:prstGeom>
        </p:spPr>
      </p:pic>
      <p:sp>
        <p:nvSpPr>
          <p:cNvPr id="4" name="Content Placeholder 2">
            <a:extLst>
              <a:ext uri="{FF2B5EF4-FFF2-40B4-BE49-F238E27FC236}">
                <a16:creationId xmlns:a16="http://schemas.microsoft.com/office/drawing/2014/main" id="{DEDADEC5-A2E5-D9B0-6900-F74A55801A81}"/>
              </a:ext>
            </a:extLst>
          </p:cNvPr>
          <p:cNvSpPr txBox="1">
            <a:spLocks noGrp="1"/>
          </p:cNvSpPr>
          <p:nvPr>
            <p:ph idx="1"/>
          </p:nvPr>
        </p:nvSpPr>
        <p:spPr>
          <a:xfrm>
            <a:off x="838200" y="1825625"/>
            <a:ext cx="655828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Aft>
                <a:spcPts val="600"/>
              </a:spcAft>
            </a:pPr>
            <a:r>
              <a:rPr lang="en-US">
                <a:latin typeface="Myriad Pro" panose="020B0503030403020204" charset="0"/>
                <a:cs typeface="Arial"/>
              </a:rPr>
              <a:t>Covers the cost of ambulance call outs for medical emergencies. </a:t>
            </a:r>
          </a:p>
          <a:p>
            <a:pPr>
              <a:lnSpc>
                <a:spcPct val="100000"/>
              </a:lnSpc>
              <a:spcAft>
                <a:spcPts val="600"/>
              </a:spcAft>
            </a:pPr>
            <a:r>
              <a:rPr lang="en-NZ">
                <a:latin typeface="Myriad Pro" panose="020B0503030403020204" charset="0"/>
                <a:cs typeface="Arial"/>
              </a:rPr>
              <a:t>Annual membership fee</a:t>
            </a:r>
          </a:p>
          <a:p>
            <a:pPr marL="685800" lvl="2">
              <a:lnSpc>
                <a:spcPct val="100000"/>
              </a:lnSpc>
              <a:spcBef>
                <a:spcPts val="600"/>
              </a:spcBef>
            </a:pPr>
            <a:r>
              <a:rPr lang="en-NZ" sz="2400">
                <a:latin typeface="Myriad Pro" panose="020B0503030403020204" charset="0"/>
                <a:cs typeface="Arial"/>
              </a:rPr>
              <a:t>Individual - $55 </a:t>
            </a:r>
          </a:p>
          <a:p>
            <a:pPr marL="685800" lvl="2">
              <a:lnSpc>
                <a:spcPct val="100000"/>
              </a:lnSpc>
              <a:spcBef>
                <a:spcPts val="600"/>
              </a:spcBef>
            </a:pPr>
            <a:r>
              <a:rPr lang="en-NZ" sz="2400">
                <a:latin typeface="Myriad Pro" panose="020B0503030403020204" charset="0"/>
                <a:cs typeface="Arial"/>
              </a:rPr>
              <a:t>Joint - $75 </a:t>
            </a:r>
          </a:p>
          <a:p>
            <a:pPr marL="685800" lvl="2">
              <a:lnSpc>
                <a:spcPct val="100000"/>
              </a:lnSpc>
              <a:spcBef>
                <a:spcPts val="600"/>
              </a:spcBef>
            </a:pPr>
            <a:r>
              <a:rPr lang="en-NZ" sz="2400">
                <a:latin typeface="Myriad Pro" panose="020B0503030403020204" charset="0"/>
                <a:cs typeface="Arial"/>
              </a:rPr>
              <a:t>Household </a:t>
            </a:r>
            <a:r>
              <a:rPr lang="en-NZ" sz="1700">
                <a:latin typeface="Myriad Pro" panose="020B0503030403020204" charset="0"/>
                <a:cs typeface="Arial"/>
              </a:rPr>
              <a:t>(covers 3+ people at same address) </a:t>
            </a:r>
            <a:r>
              <a:rPr lang="en-NZ" sz="2400">
                <a:latin typeface="Myriad Pro" panose="020B0503030403020204" charset="0"/>
                <a:cs typeface="Arial"/>
              </a:rPr>
              <a:t>- $90</a:t>
            </a:r>
          </a:p>
          <a:p>
            <a:pPr marL="457200" lvl="2" indent="0">
              <a:spcBef>
                <a:spcPts val="600"/>
              </a:spcBef>
              <a:buNone/>
            </a:pPr>
            <a:endParaRPr lang="en-NZ" sz="2400">
              <a:latin typeface="Myriad Pro" panose="020B0503030403020204" charset="0"/>
              <a:cs typeface="Arial"/>
            </a:endParaRPr>
          </a:p>
          <a:p>
            <a:pPr>
              <a:lnSpc>
                <a:spcPct val="100000"/>
              </a:lnSpc>
              <a:spcAft>
                <a:spcPts val="600"/>
              </a:spcAft>
            </a:pPr>
            <a:endParaRPr lang="en-US">
              <a:latin typeface="Myriad Pro" panose="020B0503030403020204" charset="0"/>
              <a:cs typeface="Arial"/>
            </a:endParaRPr>
          </a:p>
          <a:p>
            <a:pPr marL="0" indent="0">
              <a:buNone/>
            </a:pPr>
            <a:endParaRPr lang="en-NZ" b="1">
              <a:solidFill>
                <a:schemeClr val="accent6"/>
              </a:solidFill>
            </a:endParaRPr>
          </a:p>
          <a:p>
            <a:pPr>
              <a:buFont typeface="Arial" panose="020B0604020202020204" pitchFamily="34" charset="0"/>
              <a:buChar char="►"/>
            </a:pPr>
            <a:endParaRPr lang="en-NZ" b="1">
              <a:solidFill>
                <a:schemeClr val="accent6"/>
              </a:solidFill>
            </a:endParaRPr>
          </a:p>
          <a:p>
            <a:pPr>
              <a:buFont typeface="Arial" panose="020B0604020202020204" pitchFamily="34" charset="0"/>
              <a:buChar char="►"/>
            </a:pPr>
            <a:endParaRPr lang="en-NZ" b="1">
              <a:solidFill>
                <a:schemeClr val="accent6"/>
              </a:solidFill>
            </a:endParaRPr>
          </a:p>
        </p:txBody>
      </p:sp>
    </p:spTree>
    <p:extLst>
      <p:ext uri="{BB962C8B-B14F-4D97-AF65-F5344CB8AC3E}">
        <p14:creationId xmlns:p14="http://schemas.microsoft.com/office/powerpoint/2010/main" val="2774142056"/>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BCB4BDE-F715-AAD4-32BA-A2938085C7F2}"/>
              </a:ext>
            </a:extLst>
          </p:cNvPr>
          <p:cNvSpPr txBox="1">
            <a:spLocks/>
          </p:cNvSpPr>
          <p:nvPr/>
        </p:nvSpPr>
        <p:spPr>
          <a:xfrm>
            <a:off x="660667" y="1508760"/>
            <a:ext cx="6107545" cy="4213226"/>
          </a:xfrm>
          <a:prstGeom prst="rect">
            <a:avLst/>
          </a:prstGeom>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NZ">
              <a:solidFill>
                <a:schemeClr val="accent6"/>
              </a:solidFill>
              <a:cs typeface="Arial"/>
            </a:endParaRPr>
          </a:p>
          <a:p>
            <a:pPr marL="0" indent="0">
              <a:buNone/>
            </a:pPr>
            <a:br>
              <a:rPr lang="en-NZ" b="1"/>
            </a:br>
            <a:endParaRPr lang="en-NZ" b="1">
              <a:solidFill>
                <a:schemeClr val="accent6"/>
              </a:solidFill>
              <a:cs typeface="Arial" panose="020B0604020202020204"/>
            </a:endParaRPr>
          </a:p>
        </p:txBody>
      </p:sp>
      <p:pic>
        <p:nvPicPr>
          <p:cNvPr id="7" name="Picture 6">
            <a:extLst>
              <a:ext uri="{FF2B5EF4-FFF2-40B4-BE49-F238E27FC236}">
                <a16:creationId xmlns:a16="http://schemas.microsoft.com/office/drawing/2014/main" id="{1BDA480A-0B3A-17E5-DD89-362FEFA07FD7}"/>
              </a:ext>
            </a:extLst>
          </p:cNvPr>
          <p:cNvPicPr>
            <a:picLocks noChangeAspect="1"/>
          </p:cNvPicPr>
          <p:nvPr/>
        </p:nvPicPr>
        <p:blipFill>
          <a:blip r:embed="rId3"/>
          <a:stretch>
            <a:fillRect/>
          </a:stretch>
        </p:blipFill>
        <p:spPr>
          <a:xfrm>
            <a:off x="0" y="6532345"/>
            <a:ext cx="12189892" cy="325595"/>
          </a:xfrm>
          <a:prstGeom prst="rect">
            <a:avLst/>
          </a:prstGeom>
        </p:spPr>
      </p:pic>
      <p:pic>
        <p:nvPicPr>
          <p:cNvPr id="8" name="Picture 7">
            <a:extLst>
              <a:ext uri="{FF2B5EF4-FFF2-40B4-BE49-F238E27FC236}">
                <a16:creationId xmlns:a16="http://schemas.microsoft.com/office/drawing/2014/main" id="{5E8886F9-529B-DCEE-6D29-3F81473EFCD7}"/>
              </a:ext>
            </a:extLst>
          </p:cNvPr>
          <p:cNvPicPr>
            <a:picLocks noChangeAspect="1"/>
          </p:cNvPicPr>
          <p:nvPr/>
        </p:nvPicPr>
        <p:blipFill>
          <a:blip r:embed="rId4"/>
          <a:stretch>
            <a:fillRect/>
          </a:stretch>
        </p:blipFill>
        <p:spPr>
          <a:xfrm>
            <a:off x="795602" y="-418083"/>
            <a:ext cx="1609344" cy="6250782"/>
          </a:xfrm>
          <a:prstGeom prst="rect">
            <a:avLst/>
          </a:prstGeom>
        </p:spPr>
      </p:pic>
      <p:pic>
        <p:nvPicPr>
          <p:cNvPr id="11" name="Picture 10" descr="A couple of men sitting on a couch&#10;&#10;AI-generated content may be incorrect.">
            <a:extLst>
              <a:ext uri="{FF2B5EF4-FFF2-40B4-BE49-F238E27FC236}">
                <a16:creationId xmlns:a16="http://schemas.microsoft.com/office/drawing/2014/main" id="{9700EB81-84D7-B296-AEE4-54D12F67E0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13898" y="2991488"/>
            <a:ext cx="4675994" cy="3120179"/>
          </a:xfrm>
          <a:prstGeom prst="rect">
            <a:avLst/>
          </a:prstGeom>
        </p:spPr>
      </p:pic>
      <p:pic>
        <p:nvPicPr>
          <p:cNvPr id="13" name="Picture 12" descr="A group of people practicing cpr&#10;&#10;AI-generated content may be incorrect.">
            <a:extLst>
              <a:ext uri="{FF2B5EF4-FFF2-40B4-BE49-F238E27FC236}">
                <a16:creationId xmlns:a16="http://schemas.microsoft.com/office/drawing/2014/main" id="{D64AFC20-533C-B49D-E5F3-6E7A7CA75F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56162" y="-61992"/>
            <a:ext cx="4533729" cy="3022485"/>
          </a:xfrm>
          <a:prstGeom prst="rect">
            <a:avLst/>
          </a:prstGeom>
        </p:spPr>
      </p:pic>
      <p:pic>
        <p:nvPicPr>
          <p:cNvPr id="14" name="Picture 13">
            <a:extLst>
              <a:ext uri="{FF2B5EF4-FFF2-40B4-BE49-F238E27FC236}">
                <a16:creationId xmlns:a16="http://schemas.microsoft.com/office/drawing/2014/main" id="{A96734D8-207E-D46B-0567-42EE66877A2C}"/>
              </a:ext>
            </a:extLst>
          </p:cNvPr>
          <p:cNvPicPr>
            <a:picLocks noChangeAspect="1"/>
          </p:cNvPicPr>
          <p:nvPr/>
        </p:nvPicPr>
        <p:blipFill>
          <a:blip r:embed="rId4"/>
          <a:stretch>
            <a:fillRect/>
          </a:stretch>
        </p:blipFill>
        <p:spPr>
          <a:xfrm>
            <a:off x="6551951" y="-116704"/>
            <a:ext cx="1609344" cy="6250782"/>
          </a:xfrm>
          <a:prstGeom prst="rect">
            <a:avLst/>
          </a:prstGeom>
        </p:spPr>
      </p:pic>
      <p:sp>
        <p:nvSpPr>
          <p:cNvPr id="9" name="Content Placeholder 2">
            <a:extLst>
              <a:ext uri="{FF2B5EF4-FFF2-40B4-BE49-F238E27FC236}">
                <a16:creationId xmlns:a16="http://schemas.microsoft.com/office/drawing/2014/main" id="{8C4AEF8A-3EF1-B668-0D4B-9D57E454AC7F}"/>
              </a:ext>
            </a:extLst>
          </p:cNvPr>
          <p:cNvSpPr txBox="1">
            <a:spLocks/>
          </p:cNvSpPr>
          <p:nvPr/>
        </p:nvSpPr>
        <p:spPr>
          <a:xfrm>
            <a:off x="721206" y="388435"/>
            <a:ext cx="6934955" cy="5463638"/>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NZ" sz="5700" b="1">
                <a:solidFill>
                  <a:srgbClr val="FFB200"/>
                </a:solidFill>
                <a:latin typeface="Founders Grotesk Semibold"/>
                <a:ea typeface="+mj-ea"/>
                <a:cs typeface="+mj-cs"/>
              </a:rPr>
              <a:t>First Aid Training</a:t>
            </a:r>
          </a:p>
          <a:p>
            <a:pPr>
              <a:lnSpc>
                <a:spcPct val="130000"/>
              </a:lnSpc>
              <a:spcAft>
                <a:spcPts val="600"/>
              </a:spcAft>
            </a:pPr>
            <a:r>
              <a:rPr lang="en-NZ" sz="3100">
                <a:latin typeface="Myriad Pro" panose="020B0503030403020204" charset="0"/>
              </a:rPr>
              <a:t>St John First Aid training offers a wide variety of course options including Mental Health first aid.</a:t>
            </a:r>
          </a:p>
          <a:p>
            <a:pPr marL="0" indent="0">
              <a:lnSpc>
                <a:spcPct val="100000"/>
              </a:lnSpc>
              <a:spcAft>
                <a:spcPts val="600"/>
              </a:spcAft>
              <a:buFont typeface="Arial" panose="020B0604020202020204" pitchFamily="34" charset="0"/>
              <a:buNone/>
            </a:pPr>
            <a:r>
              <a:rPr lang="en-NZ" sz="5700" b="1">
                <a:solidFill>
                  <a:srgbClr val="FFB200"/>
                </a:solidFill>
                <a:latin typeface="Founders Grotesk Semibold"/>
                <a:ea typeface="+mj-ea"/>
                <a:cs typeface="+mj-cs"/>
              </a:rPr>
              <a:t>Medical Alarms</a:t>
            </a:r>
            <a:endParaRPr lang="en-NZ" sz="5700">
              <a:latin typeface="Myriad Pro" panose="020B0503030403020204" charset="0"/>
            </a:endParaRPr>
          </a:p>
          <a:p>
            <a:pPr>
              <a:lnSpc>
                <a:spcPct val="130000"/>
              </a:lnSpc>
            </a:pPr>
            <a:r>
              <a:rPr lang="en-US" sz="3100">
                <a:latin typeface="Myriad Pro" panose="020B0503030403020204" charset="0"/>
                <a:cs typeface="Arial"/>
              </a:rPr>
              <a:t>Hato Hone St John medical alarms are the only alarms to direct users straight to our 111call </a:t>
            </a:r>
            <a:r>
              <a:rPr lang="en-US" sz="3100" err="1">
                <a:latin typeface="Myriad Pro" panose="020B0503030403020204" charset="0"/>
                <a:cs typeface="Arial"/>
              </a:rPr>
              <a:t>centre</a:t>
            </a:r>
            <a:r>
              <a:rPr lang="en-US" sz="3100">
                <a:latin typeface="Myriad Pro" panose="020B0503030403020204" charset="0"/>
                <a:cs typeface="Arial"/>
              </a:rPr>
              <a:t>. </a:t>
            </a:r>
          </a:p>
          <a:p>
            <a:pPr>
              <a:lnSpc>
                <a:spcPct val="130000"/>
              </a:lnSpc>
            </a:pPr>
            <a:r>
              <a:rPr lang="en-NZ" sz="3100">
                <a:latin typeface="Myriad Pro" panose="020B0503030403020204" charset="0"/>
                <a:cs typeface="Arial"/>
              </a:rPr>
              <a:t>Alarms for home and away to enable independence and peace of mind. </a:t>
            </a:r>
          </a:p>
          <a:p>
            <a:pPr>
              <a:lnSpc>
                <a:spcPct val="130000"/>
              </a:lnSpc>
            </a:pPr>
            <a:r>
              <a:rPr lang="en-NZ" sz="3100">
                <a:latin typeface="Myriad Pro" panose="020B0503030403020204" charset="0"/>
                <a:cs typeface="Arial"/>
              </a:rPr>
              <a:t>Self-referred or referred through GP</a:t>
            </a:r>
          </a:p>
          <a:p>
            <a:pPr marL="0" indent="0">
              <a:buFont typeface="Arial" panose="020B0604020202020204" pitchFamily="34" charset="0"/>
              <a:buNone/>
            </a:pPr>
            <a:endParaRPr lang="en-NZ" b="1">
              <a:solidFill>
                <a:schemeClr val="accent6"/>
              </a:solidFill>
              <a:latin typeface="Ripleyscript"/>
            </a:endParaRPr>
          </a:p>
        </p:txBody>
      </p:sp>
    </p:spTree>
    <p:extLst>
      <p:ext uri="{BB962C8B-B14F-4D97-AF65-F5344CB8AC3E}">
        <p14:creationId xmlns:p14="http://schemas.microsoft.com/office/powerpoint/2010/main" val="3821089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C717495-FB39-C6C8-4B32-46C64CECA111}"/>
              </a:ext>
            </a:extLst>
          </p:cNvPr>
          <p:cNvPicPr>
            <a:picLocks noChangeAspect="1"/>
          </p:cNvPicPr>
          <p:nvPr/>
        </p:nvPicPr>
        <p:blipFill>
          <a:blip r:embed="rId3"/>
          <a:stretch>
            <a:fillRect/>
          </a:stretch>
        </p:blipFill>
        <p:spPr>
          <a:xfrm rot="10800000">
            <a:off x="3993193" y="22710"/>
            <a:ext cx="1969179" cy="6112688"/>
          </a:xfrm>
          <a:prstGeom prst="rect">
            <a:avLst/>
          </a:prstGeom>
        </p:spPr>
      </p:pic>
      <p:pic>
        <p:nvPicPr>
          <p:cNvPr id="6" name="Picture 5">
            <a:extLst>
              <a:ext uri="{FF2B5EF4-FFF2-40B4-BE49-F238E27FC236}">
                <a16:creationId xmlns:a16="http://schemas.microsoft.com/office/drawing/2014/main" id="{10E021D5-445C-9FED-CC2D-FA3AE62733E9}"/>
              </a:ext>
            </a:extLst>
          </p:cNvPr>
          <p:cNvPicPr>
            <a:picLocks noChangeAspect="1"/>
          </p:cNvPicPr>
          <p:nvPr/>
        </p:nvPicPr>
        <p:blipFill>
          <a:blip r:embed="rId3"/>
          <a:stretch>
            <a:fillRect/>
          </a:stretch>
        </p:blipFill>
        <p:spPr>
          <a:xfrm>
            <a:off x="5839792" y="13411"/>
            <a:ext cx="1969179" cy="6121988"/>
          </a:xfrm>
          <a:prstGeom prst="rect">
            <a:avLst/>
          </a:prstGeom>
        </p:spPr>
      </p:pic>
      <p:sp>
        <p:nvSpPr>
          <p:cNvPr id="9" name="TextBox 8">
            <a:extLst>
              <a:ext uri="{FF2B5EF4-FFF2-40B4-BE49-F238E27FC236}">
                <a16:creationId xmlns:a16="http://schemas.microsoft.com/office/drawing/2014/main" id="{261052E1-94F4-B441-9A91-7211B936A440}"/>
              </a:ext>
            </a:extLst>
          </p:cNvPr>
          <p:cNvSpPr txBox="1"/>
          <p:nvPr/>
        </p:nvSpPr>
        <p:spPr>
          <a:xfrm>
            <a:off x="640080" y="2600756"/>
            <a:ext cx="7414052" cy="3320668"/>
          </a:xfrm>
          <a:prstGeom prst="rect">
            <a:avLst/>
          </a:prstGeom>
        </p:spPr>
        <p:txBody>
          <a:bodyPr vert="horz" lIns="91440" tIns="45720" rIns="91440" bIns="45720" rtlCol="0" anchor="t">
            <a:normAutofit/>
          </a:bodyPr>
          <a:lstStyle/>
          <a:p>
            <a:pPr marL="285115" indent="-228600">
              <a:lnSpc>
                <a:spcPct val="90000"/>
              </a:lnSpc>
              <a:spcAft>
                <a:spcPts val="600"/>
              </a:spcAft>
              <a:buClr>
                <a:schemeClr val="tx1"/>
              </a:buClr>
              <a:buFont typeface="Arial" panose="020B0604020202020204" pitchFamily="34" charset="0"/>
              <a:buChar char="•"/>
            </a:pPr>
            <a:endParaRPr lang="en-NZ" sz="2800">
              <a:cs typeface="Arial"/>
            </a:endParaRPr>
          </a:p>
          <a:p>
            <a:pPr marL="285115" indent="-228600">
              <a:lnSpc>
                <a:spcPct val="90000"/>
              </a:lnSpc>
              <a:spcAft>
                <a:spcPts val="600"/>
              </a:spcAft>
              <a:buClr>
                <a:schemeClr val="tx1"/>
              </a:buClr>
              <a:buFont typeface="Arial" panose="020B0604020202020204" pitchFamily="34" charset="0"/>
              <a:buChar char="•"/>
            </a:pPr>
            <a:endParaRPr lang="en-US" sz="2800">
              <a:cs typeface="Arial" panose="020B0604020202020204"/>
            </a:endParaRPr>
          </a:p>
          <a:p>
            <a:pPr marL="285115" indent="-228600">
              <a:lnSpc>
                <a:spcPct val="90000"/>
              </a:lnSpc>
              <a:spcAft>
                <a:spcPts val="600"/>
              </a:spcAft>
              <a:buClr>
                <a:schemeClr val="tx1"/>
              </a:buClr>
              <a:buFont typeface="Arial" panose="020B0604020202020204" pitchFamily="34" charset="0"/>
              <a:buChar char="•"/>
            </a:pPr>
            <a:endParaRPr lang="en-US" sz="2200">
              <a:cs typeface="Arial" panose="020B0604020202020204"/>
            </a:endParaRPr>
          </a:p>
          <a:p>
            <a:pPr marL="285115" indent="-228600">
              <a:lnSpc>
                <a:spcPct val="90000"/>
              </a:lnSpc>
              <a:spcAft>
                <a:spcPts val="600"/>
              </a:spcAft>
              <a:buFont typeface="Arial" panose="020B0604020202020204" pitchFamily="34" charset="0"/>
              <a:buChar char="•"/>
            </a:pPr>
            <a:endParaRPr lang="en-US" sz="2200">
              <a:cs typeface="Arial" panose="020B0604020202020204"/>
            </a:endParaRPr>
          </a:p>
          <a:p>
            <a:pPr marL="285115" indent="-228600">
              <a:lnSpc>
                <a:spcPct val="90000"/>
              </a:lnSpc>
              <a:spcAft>
                <a:spcPts val="600"/>
              </a:spcAft>
              <a:buFont typeface="Arial" panose="020B0604020202020204" pitchFamily="34" charset="0"/>
              <a:buChar char="•"/>
            </a:pPr>
            <a:endParaRPr lang="en-US" sz="2200">
              <a:cs typeface="Arial" panose="020B0604020202020204"/>
            </a:endParaRPr>
          </a:p>
          <a:p>
            <a:pPr marL="285115" indent="-228600">
              <a:lnSpc>
                <a:spcPct val="90000"/>
              </a:lnSpc>
              <a:spcAft>
                <a:spcPts val="600"/>
              </a:spcAft>
              <a:buFont typeface="Arial" panose="020B0604020202020204" pitchFamily="34" charset="0"/>
              <a:buChar char="•"/>
            </a:pPr>
            <a:endParaRPr lang="en-US" sz="2200">
              <a:cs typeface="Arial" panose="020B0604020202020204"/>
            </a:endParaRPr>
          </a:p>
          <a:p>
            <a:pPr marL="285115" indent="-228600">
              <a:lnSpc>
                <a:spcPct val="90000"/>
              </a:lnSpc>
              <a:spcAft>
                <a:spcPts val="600"/>
              </a:spcAft>
              <a:buFont typeface="Arial" panose="020B0604020202020204" pitchFamily="34" charset="0"/>
              <a:buChar char="•"/>
            </a:pPr>
            <a:endParaRPr lang="en-US" sz="2200">
              <a:cs typeface="Arial" panose="020B0604020202020204"/>
            </a:endParaRPr>
          </a:p>
          <a:p>
            <a:pPr marL="285115" indent="-228600">
              <a:lnSpc>
                <a:spcPct val="90000"/>
              </a:lnSpc>
              <a:spcAft>
                <a:spcPts val="600"/>
              </a:spcAft>
              <a:buFont typeface="Arial" panose="020B0604020202020204" pitchFamily="34" charset="0"/>
              <a:buChar char="•"/>
            </a:pPr>
            <a:endParaRPr lang="en-US" sz="2200">
              <a:cs typeface="Arial" panose="020B0604020202020204"/>
            </a:endParaRPr>
          </a:p>
          <a:p>
            <a:pPr marL="285115" indent="-228600">
              <a:lnSpc>
                <a:spcPct val="90000"/>
              </a:lnSpc>
              <a:spcAft>
                <a:spcPts val="600"/>
              </a:spcAft>
              <a:buFont typeface="Arial" panose="020B0604020202020204" pitchFamily="34" charset="0"/>
              <a:buChar char="•"/>
            </a:pPr>
            <a:endParaRPr lang="en-US" sz="2200">
              <a:cs typeface="Arial" panose="020B0604020202020204"/>
            </a:endParaRPr>
          </a:p>
        </p:txBody>
      </p:sp>
      <p:sp>
        <p:nvSpPr>
          <p:cNvPr id="2" name="Title 1">
            <a:extLst>
              <a:ext uri="{FF2B5EF4-FFF2-40B4-BE49-F238E27FC236}">
                <a16:creationId xmlns:a16="http://schemas.microsoft.com/office/drawing/2014/main" id="{F6946C89-222F-E5B7-45CC-9B472727CCA9}"/>
              </a:ext>
            </a:extLst>
          </p:cNvPr>
          <p:cNvSpPr>
            <a:spLocks noGrp="1"/>
          </p:cNvSpPr>
          <p:nvPr>
            <p:ph type="title"/>
          </p:nvPr>
        </p:nvSpPr>
        <p:spPr>
          <a:xfrm>
            <a:off x="645560" y="86456"/>
            <a:ext cx="6695264" cy="1036369"/>
          </a:xfrm>
        </p:spPr>
        <p:txBody>
          <a:bodyPr/>
          <a:lstStyle/>
          <a:p>
            <a:r>
              <a:rPr lang="en-US">
                <a:latin typeface="Founders Grotesk Semibold"/>
              </a:rPr>
              <a:t>Waka Ora Health Shuttle</a:t>
            </a:r>
            <a:endParaRPr lang="en-US"/>
          </a:p>
        </p:txBody>
      </p:sp>
      <p:sp>
        <p:nvSpPr>
          <p:cNvPr id="3" name="Content Placeholder 2">
            <a:extLst>
              <a:ext uri="{FF2B5EF4-FFF2-40B4-BE49-F238E27FC236}">
                <a16:creationId xmlns:a16="http://schemas.microsoft.com/office/drawing/2014/main" id="{B3615632-ED4F-BAEE-A4BD-46B436C5A4C6}"/>
              </a:ext>
            </a:extLst>
          </p:cNvPr>
          <p:cNvSpPr>
            <a:spLocks noGrp="1"/>
          </p:cNvSpPr>
          <p:nvPr>
            <p:ph idx="1"/>
          </p:nvPr>
        </p:nvSpPr>
        <p:spPr>
          <a:xfrm>
            <a:off x="765629" y="1186571"/>
            <a:ext cx="6693753" cy="5030231"/>
          </a:xfrm>
        </p:spPr>
        <p:txBody>
          <a:bodyPr vert="horz" lIns="91440" tIns="45720" rIns="91440" bIns="45720" rtlCol="0" anchor="t">
            <a:normAutofit fontScale="92500"/>
          </a:bodyPr>
          <a:lstStyle/>
          <a:p>
            <a:pPr>
              <a:lnSpc>
                <a:spcPct val="120000"/>
              </a:lnSpc>
            </a:pPr>
            <a:r>
              <a:rPr lang="en-US">
                <a:latin typeface="Myriad Pro" panose="020B0503030403020204" charset="0"/>
              </a:rPr>
              <a:t>Provides </a:t>
            </a:r>
            <a:r>
              <a:rPr lang="en-US" err="1">
                <a:latin typeface="Myriad Pro" panose="020B0503030403020204" charset="0"/>
              </a:rPr>
              <a:t>koha</a:t>
            </a:r>
            <a:r>
              <a:rPr lang="en-US">
                <a:latin typeface="Myriad Pro" panose="020B0503030403020204" charset="0"/>
              </a:rPr>
              <a:t>-based transport to health and wellbeing appointments. </a:t>
            </a:r>
          </a:p>
          <a:p>
            <a:pPr>
              <a:lnSpc>
                <a:spcPct val="120000"/>
              </a:lnSpc>
            </a:pPr>
            <a:r>
              <a:rPr lang="en-US">
                <a:latin typeface="Myriad Pro" panose="020B0503030403020204" charset="0"/>
              </a:rPr>
              <a:t>Operated by eight trained volunteers.</a:t>
            </a:r>
          </a:p>
          <a:p>
            <a:pPr>
              <a:lnSpc>
                <a:spcPct val="120000"/>
              </a:lnSpc>
            </a:pPr>
            <a:r>
              <a:rPr lang="en-US">
                <a:latin typeface="Myriad Pro" panose="020B0503030403020204" charset="0"/>
              </a:rPr>
              <a:t>Transported clients on 728 individual trips and   travelled 19,803 kms since June 2024.</a:t>
            </a:r>
          </a:p>
          <a:p>
            <a:pPr>
              <a:lnSpc>
                <a:spcPct val="120000"/>
              </a:lnSpc>
            </a:pPr>
            <a:r>
              <a:rPr lang="en-US">
                <a:latin typeface="Myriad Pro" panose="020B0503030403020204" charset="0"/>
              </a:rPr>
              <a:t>Supports timely access to health services and  increases opportunity for independent living. </a:t>
            </a:r>
          </a:p>
          <a:p>
            <a:pPr>
              <a:lnSpc>
                <a:spcPct val="120000"/>
              </a:lnSpc>
            </a:pPr>
            <a:r>
              <a:rPr lang="en-US">
                <a:latin typeface="Myriad Pro" panose="020B0503030403020204" charset="0"/>
              </a:rPr>
              <a:t>Currently trialing a wheelchair hoist</a:t>
            </a:r>
          </a:p>
          <a:p>
            <a:pPr>
              <a:lnSpc>
                <a:spcPct val="120000"/>
              </a:lnSpc>
            </a:pPr>
            <a:r>
              <a:rPr lang="en-NZ">
                <a:latin typeface="Myriad Pro" panose="020B0503030403020204" charset="0"/>
              </a:rPr>
              <a:t>Covers satellite towns including </a:t>
            </a:r>
            <a:r>
              <a:rPr lang="en-NZ" err="1">
                <a:latin typeface="Myriad Pro" panose="020B0503030403020204" charset="0"/>
              </a:rPr>
              <a:t>Ikamatua</a:t>
            </a:r>
            <a:r>
              <a:rPr lang="en-NZ">
                <a:latin typeface="Myriad Pro" panose="020B0503030403020204" charset="0"/>
              </a:rPr>
              <a:t>, Dobson, Stillwater, Runanga, </a:t>
            </a:r>
            <a:r>
              <a:rPr lang="en-NZ" err="1">
                <a:latin typeface="Myriad Pro" panose="020B0503030403020204" charset="0"/>
              </a:rPr>
              <a:t>Dunnollie</a:t>
            </a:r>
            <a:r>
              <a:rPr lang="en-NZ">
                <a:latin typeface="Myriad Pro" panose="020B0503030403020204" charset="0"/>
              </a:rPr>
              <a:t> and Blackball.</a:t>
            </a:r>
          </a:p>
          <a:p>
            <a:pPr marL="285115">
              <a:lnSpc>
                <a:spcPct val="90000"/>
              </a:lnSpc>
              <a:spcBef>
                <a:spcPts val="0"/>
              </a:spcBef>
              <a:spcAft>
                <a:spcPts val="600"/>
              </a:spcAft>
              <a:buFont typeface="Arial,Sans-Serif" panose="020B0604020202020204" pitchFamily="34" charset="0"/>
            </a:pPr>
            <a:endParaRPr lang="en-US" sz="2000">
              <a:cs typeface="Arial"/>
            </a:endParaRPr>
          </a:p>
          <a:p>
            <a:pPr>
              <a:spcBef>
                <a:spcPts val="0"/>
              </a:spcBef>
            </a:pPr>
            <a:endParaRPr lang="en-US">
              <a:cs typeface="Arial"/>
            </a:endParaRPr>
          </a:p>
        </p:txBody>
      </p:sp>
      <p:pic>
        <p:nvPicPr>
          <p:cNvPr id="8" name="Picture 7">
            <a:extLst>
              <a:ext uri="{FF2B5EF4-FFF2-40B4-BE49-F238E27FC236}">
                <a16:creationId xmlns:a16="http://schemas.microsoft.com/office/drawing/2014/main" id="{37E6DBBA-ECC0-330B-8751-4623A820B731}"/>
              </a:ext>
            </a:extLst>
          </p:cNvPr>
          <p:cNvPicPr>
            <a:picLocks noChangeAspect="1"/>
          </p:cNvPicPr>
          <p:nvPr/>
        </p:nvPicPr>
        <p:blipFill>
          <a:blip r:embed="rId4"/>
          <a:stretch>
            <a:fillRect/>
          </a:stretch>
        </p:blipFill>
        <p:spPr>
          <a:xfrm>
            <a:off x="0" y="6532345"/>
            <a:ext cx="12189892" cy="325595"/>
          </a:xfrm>
          <a:prstGeom prst="rect">
            <a:avLst/>
          </a:prstGeom>
        </p:spPr>
      </p:pic>
    </p:spTree>
    <p:extLst>
      <p:ext uri="{BB962C8B-B14F-4D97-AF65-F5344CB8AC3E}">
        <p14:creationId xmlns:p14="http://schemas.microsoft.com/office/powerpoint/2010/main" val="2559180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2A48A1-85D0-6BC8-3B41-AFC771009933}"/>
              </a:ext>
            </a:extLst>
          </p:cNvPr>
          <p:cNvPicPr>
            <a:picLocks noChangeAspect="1"/>
          </p:cNvPicPr>
          <p:nvPr/>
        </p:nvPicPr>
        <p:blipFill>
          <a:blip r:embed="rId3"/>
          <a:stretch>
            <a:fillRect/>
          </a:stretch>
        </p:blipFill>
        <p:spPr>
          <a:xfrm>
            <a:off x="6094946" y="8389"/>
            <a:ext cx="1969184" cy="6120914"/>
          </a:xfrm>
          <a:prstGeom prst="rect">
            <a:avLst/>
          </a:prstGeom>
        </p:spPr>
      </p:pic>
      <p:sp>
        <p:nvSpPr>
          <p:cNvPr id="8" name="Content Placeholder 7">
            <a:extLst>
              <a:ext uri="{FF2B5EF4-FFF2-40B4-BE49-F238E27FC236}">
                <a16:creationId xmlns:a16="http://schemas.microsoft.com/office/drawing/2014/main" id="{9149A6A9-DD2A-D40F-E595-C207E0656C52}"/>
              </a:ext>
            </a:extLst>
          </p:cNvPr>
          <p:cNvSpPr>
            <a:spLocks noGrp="1"/>
          </p:cNvSpPr>
          <p:nvPr>
            <p:ph idx="1"/>
          </p:nvPr>
        </p:nvSpPr>
        <p:spPr>
          <a:xfrm>
            <a:off x="687593" y="960120"/>
            <a:ext cx="5986182" cy="5102987"/>
          </a:xfrm>
        </p:spPr>
        <p:txBody>
          <a:bodyPr vert="horz" lIns="91440" tIns="45720" rIns="91440" bIns="45720" rtlCol="0" anchor="t">
            <a:normAutofit lnSpcReduction="10000"/>
          </a:bodyPr>
          <a:lstStyle/>
          <a:p>
            <a:pPr>
              <a:spcAft>
                <a:spcPts val="600"/>
              </a:spcAft>
            </a:pPr>
            <a:r>
              <a:rPr lang="en-US">
                <a:latin typeface="Myriad Pro"/>
                <a:cs typeface="Arial"/>
              </a:rPr>
              <a:t>For Year 1 – Year 13 students</a:t>
            </a:r>
          </a:p>
          <a:p>
            <a:pPr>
              <a:spcAft>
                <a:spcPts val="600"/>
              </a:spcAft>
            </a:pPr>
            <a:r>
              <a:rPr lang="en-US">
                <a:latin typeface="Myriad Pro" panose="020B0503030403020204" charset="0"/>
                <a:cs typeface="Arial"/>
              </a:rPr>
              <a:t>Offers a wide range of opportunities to</a:t>
            </a:r>
          </a:p>
          <a:p>
            <a:pPr lvl="1">
              <a:spcBef>
                <a:spcPts val="1000"/>
              </a:spcBef>
              <a:spcAft>
                <a:spcPts val="600"/>
              </a:spcAft>
            </a:pPr>
            <a:r>
              <a:rPr lang="en-US" sz="2400">
                <a:latin typeface="Myriad Pro" panose="020B0503030403020204" charset="0"/>
                <a:cs typeface="Arial"/>
              </a:rPr>
              <a:t>Learn first aid </a:t>
            </a:r>
          </a:p>
          <a:p>
            <a:pPr lvl="1">
              <a:spcBef>
                <a:spcPts val="1000"/>
              </a:spcBef>
              <a:spcAft>
                <a:spcPts val="600"/>
              </a:spcAft>
            </a:pPr>
            <a:r>
              <a:rPr lang="en-US" sz="2400">
                <a:latin typeface="Myriad Pro" panose="020B0503030403020204" charset="0"/>
                <a:cs typeface="Arial"/>
              </a:rPr>
              <a:t>Develop leadership and confidence</a:t>
            </a:r>
          </a:p>
          <a:p>
            <a:pPr lvl="1">
              <a:spcBef>
                <a:spcPts val="1000"/>
              </a:spcBef>
              <a:spcAft>
                <a:spcPts val="600"/>
              </a:spcAft>
            </a:pPr>
            <a:r>
              <a:rPr lang="en-US" sz="2400">
                <a:latin typeface="Myriad Pro" panose="020B0503030403020204" charset="0"/>
                <a:cs typeface="Arial"/>
              </a:rPr>
              <a:t>Promotes a healthy, caring attitude to their community and environment</a:t>
            </a:r>
          </a:p>
          <a:p>
            <a:pPr>
              <a:spcAft>
                <a:spcPts val="600"/>
              </a:spcAft>
            </a:pPr>
            <a:r>
              <a:rPr lang="en-US">
                <a:latin typeface="Myriad Pro"/>
                <a:cs typeface="Arial"/>
              </a:rPr>
              <a:t>Greymouth Youth Division has 32 Penguins and 14 Cadets</a:t>
            </a:r>
          </a:p>
          <a:p>
            <a:pPr>
              <a:spcAft>
                <a:spcPts val="600"/>
              </a:spcAft>
            </a:pPr>
            <a:r>
              <a:rPr lang="en-US">
                <a:latin typeface="Myriad Pro" panose="020B0503030403020204" charset="0"/>
                <a:cs typeface="Arial"/>
              </a:rPr>
              <a:t>Aotearoa (on-line) Division is supported by the West Coast leadership team</a:t>
            </a:r>
          </a:p>
          <a:p>
            <a:endParaRPr lang="en-US">
              <a:cs typeface="Arial"/>
            </a:endParaRPr>
          </a:p>
        </p:txBody>
      </p:sp>
      <p:sp>
        <p:nvSpPr>
          <p:cNvPr id="7" name="Title 6">
            <a:extLst>
              <a:ext uri="{FF2B5EF4-FFF2-40B4-BE49-F238E27FC236}">
                <a16:creationId xmlns:a16="http://schemas.microsoft.com/office/drawing/2014/main" id="{1EF05083-5C3F-8338-2039-C812728889B7}"/>
              </a:ext>
            </a:extLst>
          </p:cNvPr>
          <p:cNvSpPr>
            <a:spLocks noGrp="1"/>
          </p:cNvSpPr>
          <p:nvPr>
            <p:ph type="title"/>
          </p:nvPr>
        </p:nvSpPr>
        <p:spPr>
          <a:xfrm>
            <a:off x="535372" y="65915"/>
            <a:ext cx="5986182" cy="894205"/>
          </a:xfrm>
        </p:spPr>
        <p:txBody>
          <a:bodyPr/>
          <a:lstStyle/>
          <a:p>
            <a:r>
              <a:rPr lang="en-US">
                <a:latin typeface="Founders Grotesk Semibold"/>
              </a:rPr>
              <a:t>Youth Programmes</a:t>
            </a:r>
            <a:endParaRPr lang="en-US"/>
          </a:p>
        </p:txBody>
      </p:sp>
      <p:pic>
        <p:nvPicPr>
          <p:cNvPr id="5" name="Picture 4">
            <a:extLst>
              <a:ext uri="{FF2B5EF4-FFF2-40B4-BE49-F238E27FC236}">
                <a16:creationId xmlns:a16="http://schemas.microsoft.com/office/drawing/2014/main" id="{6CFBA28C-63D9-80ED-7AC4-8E3B538D622B}"/>
              </a:ext>
            </a:extLst>
          </p:cNvPr>
          <p:cNvPicPr>
            <a:picLocks noChangeAspect="1"/>
          </p:cNvPicPr>
          <p:nvPr/>
        </p:nvPicPr>
        <p:blipFill>
          <a:blip r:embed="rId4"/>
          <a:stretch>
            <a:fillRect/>
          </a:stretch>
        </p:blipFill>
        <p:spPr>
          <a:xfrm>
            <a:off x="0" y="6532345"/>
            <a:ext cx="12189892" cy="325595"/>
          </a:xfrm>
          <a:prstGeom prst="rect">
            <a:avLst/>
          </a:prstGeom>
        </p:spPr>
      </p:pic>
    </p:spTree>
    <p:extLst>
      <p:ext uri="{BB962C8B-B14F-4D97-AF65-F5344CB8AC3E}">
        <p14:creationId xmlns:p14="http://schemas.microsoft.com/office/powerpoint/2010/main" val="2854786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3BE11B-2D7C-E7ED-4478-C94E86114268}"/>
              </a:ext>
            </a:extLst>
          </p:cNvPr>
          <p:cNvPicPr>
            <a:picLocks noChangeAspect="1"/>
          </p:cNvPicPr>
          <p:nvPr/>
        </p:nvPicPr>
        <p:blipFill>
          <a:blip r:embed="rId3"/>
          <a:stretch>
            <a:fillRect/>
          </a:stretch>
        </p:blipFill>
        <p:spPr>
          <a:xfrm>
            <a:off x="6155986" y="0"/>
            <a:ext cx="1969179" cy="6120914"/>
          </a:xfrm>
          <a:prstGeom prst="rect">
            <a:avLst/>
          </a:prstGeom>
        </p:spPr>
      </p:pic>
      <p:sp>
        <p:nvSpPr>
          <p:cNvPr id="2" name="Title 1">
            <a:extLst>
              <a:ext uri="{FF2B5EF4-FFF2-40B4-BE49-F238E27FC236}">
                <a16:creationId xmlns:a16="http://schemas.microsoft.com/office/drawing/2014/main" id="{F5E23951-2FCF-2CA1-E966-9C4D9E6BFEB1}"/>
              </a:ext>
            </a:extLst>
          </p:cNvPr>
          <p:cNvSpPr>
            <a:spLocks noGrp="1"/>
          </p:cNvSpPr>
          <p:nvPr>
            <p:ph type="title"/>
          </p:nvPr>
        </p:nvSpPr>
        <p:spPr/>
        <p:txBody>
          <a:bodyPr/>
          <a:lstStyle/>
          <a:p>
            <a:r>
              <a:rPr lang="en-NZ"/>
              <a:t>Community Care</a:t>
            </a:r>
          </a:p>
        </p:txBody>
      </p:sp>
      <p:sp>
        <p:nvSpPr>
          <p:cNvPr id="7" name="Content Placeholder 2">
            <a:extLst>
              <a:ext uri="{FF2B5EF4-FFF2-40B4-BE49-F238E27FC236}">
                <a16:creationId xmlns:a16="http://schemas.microsoft.com/office/drawing/2014/main" id="{65C0493F-2522-1CBA-1A90-4391E749E0AE}"/>
              </a:ext>
            </a:extLst>
          </p:cNvPr>
          <p:cNvSpPr>
            <a:spLocks noGrp="1"/>
          </p:cNvSpPr>
          <p:nvPr>
            <p:ph idx="1"/>
          </p:nvPr>
        </p:nvSpPr>
        <p:spPr>
          <a:xfrm>
            <a:off x="954931" y="1577892"/>
            <a:ext cx="5986182" cy="4351338"/>
          </a:xfrm>
        </p:spPr>
        <p:txBody>
          <a:bodyPr vert="horz" lIns="91440" tIns="45720" rIns="91440" bIns="45720" rtlCol="0" anchor="t">
            <a:noAutofit/>
          </a:bodyPr>
          <a:lstStyle/>
          <a:p>
            <a:pPr marL="0" indent="0">
              <a:spcAft>
                <a:spcPts val="600"/>
              </a:spcAft>
              <a:buNone/>
            </a:pPr>
            <a:r>
              <a:rPr lang="en-NZ" b="1">
                <a:latin typeface="Myriad Pro" panose="020B0503030403020204" charset="0"/>
                <a:cs typeface="Arial"/>
              </a:rPr>
              <a:t>Friends of the Hospital</a:t>
            </a:r>
          </a:p>
          <a:p>
            <a:pPr>
              <a:spcAft>
                <a:spcPts val="600"/>
              </a:spcAft>
            </a:pPr>
            <a:r>
              <a:rPr lang="en-NZ">
                <a:latin typeface="Myriad Pro"/>
                <a:cs typeface="Arial"/>
              </a:rPr>
              <a:t>Four volunteers provide comfort and support to patients, family and friends in Te Nikau hospital – started in 2020</a:t>
            </a:r>
          </a:p>
          <a:p>
            <a:pPr marL="0" indent="0">
              <a:spcAft>
                <a:spcPts val="600"/>
              </a:spcAft>
              <a:buNone/>
            </a:pPr>
            <a:r>
              <a:rPr lang="en-NZ" b="1">
                <a:latin typeface="Myriad Pro" panose="020B0503030403020204" charset="0"/>
                <a:cs typeface="Arial"/>
              </a:rPr>
              <a:t>Caring Callers</a:t>
            </a:r>
          </a:p>
          <a:p>
            <a:pPr>
              <a:spcAft>
                <a:spcPts val="600"/>
              </a:spcAft>
            </a:pPr>
            <a:r>
              <a:rPr lang="en-NZ">
                <a:latin typeface="Myriad Pro"/>
                <a:cs typeface="Arial"/>
              </a:rPr>
              <a:t>One volunteer provides a telephone friendship service for clients who are isolated or feel alone.</a:t>
            </a:r>
          </a:p>
          <a:p>
            <a:pPr marL="0" indent="0">
              <a:buNone/>
            </a:pPr>
            <a:endParaRPr lang="en-NZ">
              <a:latin typeface="+mj-lt"/>
            </a:endParaRPr>
          </a:p>
        </p:txBody>
      </p:sp>
      <p:sp>
        <p:nvSpPr>
          <p:cNvPr id="10" name="Content Placeholder 2">
            <a:extLst>
              <a:ext uri="{FF2B5EF4-FFF2-40B4-BE49-F238E27FC236}">
                <a16:creationId xmlns:a16="http://schemas.microsoft.com/office/drawing/2014/main" id="{4238925F-E467-AF0A-147C-8BE3E74B3042}"/>
              </a:ext>
            </a:extLst>
          </p:cNvPr>
          <p:cNvSpPr txBox="1">
            <a:spLocks/>
          </p:cNvSpPr>
          <p:nvPr/>
        </p:nvSpPr>
        <p:spPr>
          <a:xfrm>
            <a:off x="837919" y="4536517"/>
            <a:ext cx="5986463" cy="1480850"/>
          </a:xfrm>
          <a:prstGeom prst="rect">
            <a:avLst/>
          </a:prstGeom>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endParaRPr lang="en-NZ" sz="1800" b="1">
              <a:solidFill>
                <a:schemeClr val="accent6"/>
              </a:solidFill>
            </a:endParaRPr>
          </a:p>
        </p:txBody>
      </p:sp>
      <p:pic>
        <p:nvPicPr>
          <p:cNvPr id="4" name="Picture 3">
            <a:extLst>
              <a:ext uri="{FF2B5EF4-FFF2-40B4-BE49-F238E27FC236}">
                <a16:creationId xmlns:a16="http://schemas.microsoft.com/office/drawing/2014/main" id="{4D9B7776-2340-3452-DC67-B50E1B422E91}"/>
              </a:ext>
            </a:extLst>
          </p:cNvPr>
          <p:cNvPicPr>
            <a:picLocks noChangeAspect="1"/>
          </p:cNvPicPr>
          <p:nvPr/>
        </p:nvPicPr>
        <p:blipFill>
          <a:blip r:embed="rId4"/>
          <a:stretch>
            <a:fillRect/>
          </a:stretch>
        </p:blipFill>
        <p:spPr>
          <a:xfrm>
            <a:off x="0" y="6532345"/>
            <a:ext cx="12189892" cy="325595"/>
          </a:xfrm>
          <a:prstGeom prst="rect">
            <a:avLst/>
          </a:prstGeom>
        </p:spPr>
      </p:pic>
    </p:spTree>
    <p:extLst>
      <p:ext uri="{BB962C8B-B14F-4D97-AF65-F5344CB8AC3E}">
        <p14:creationId xmlns:p14="http://schemas.microsoft.com/office/powerpoint/2010/main" val="4116180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grass, dog, outdoor, mammal&#10;&#10;Description automatically generated">
            <a:extLst>
              <a:ext uri="{FF2B5EF4-FFF2-40B4-BE49-F238E27FC236}">
                <a16:creationId xmlns:a16="http://schemas.microsoft.com/office/drawing/2014/main" id="{B90BAFAB-962E-7928-4EF5-0FB7FCA14367}"/>
              </a:ext>
            </a:extLst>
          </p:cNvPr>
          <p:cNvPicPr>
            <a:picLocks noGrp="1" noChangeAspect="1"/>
          </p:cNvPicPr>
          <p:nvPr>
            <p:ph type="pic" idx="11"/>
          </p:nvPr>
        </p:nvPicPr>
        <p:blipFill>
          <a:blip r:embed="rId3">
            <a:extLst>
              <a:ext uri="{28A0092B-C50C-407E-A947-70E740481C1C}">
                <a14:useLocalDpi xmlns:a14="http://schemas.microsoft.com/office/drawing/2010/main" val="0"/>
              </a:ext>
            </a:extLst>
          </a:blip>
          <a:srcRect l="23424" r="23424"/>
          <a:stretch>
            <a:fillRect/>
          </a:stretch>
        </p:blipFill>
        <p:spPr>
          <a:xfrm>
            <a:off x="7155004" y="0"/>
            <a:ext cx="5036996" cy="6115574"/>
          </a:xfrm>
        </p:spPr>
      </p:pic>
      <p:sp>
        <p:nvSpPr>
          <p:cNvPr id="2" name="Title 1">
            <a:extLst>
              <a:ext uri="{FF2B5EF4-FFF2-40B4-BE49-F238E27FC236}">
                <a16:creationId xmlns:a16="http://schemas.microsoft.com/office/drawing/2014/main" id="{DD5157F4-E35D-0E10-71CC-CD5E9B76B14D}"/>
              </a:ext>
            </a:extLst>
          </p:cNvPr>
          <p:cNvSpPr>
            <a:spLocks noGrp="1"/>
          </p:cNvSpPr>
          <p:nvPr>
            <p:ph type="title"/>
          </p:nvPr>
        </p:nvSpPr>
        <p:spPr>
          <a:xfrm>
            <a:off x="698351" y="334125"/>
            <a:ext cx="5986182" cy="1325563"/>
          </a:xfrm>
        </p:spPr>
        <p:txBody>
          <a:bodyPr/>
          <a:lstStyle/>
          <a:p>
            <a:r>
              <a:rPr lang="en-NZ"/>
              <a:t>Therapy Pets</a:t>
            </a:r>
          </a:p>
        </p:txBody>
      </p:sp>
      <p:sp>
        <p:nvSpPr>
          <p:cNvPr id="9" name="Content Placeholder 2">
            <a:extLst>
              <a:ext uri="{FF2B5EF4-FFF2-40B4-BE49-F238E27FC236}">
                <a16:creationId xmlns:a16="http://schemas.microsoft.com/office/drawing/2014/main" id="{2D360C18-D073-5B68-1502-11F05B87BA34}"/>
              </a:ext>
            </a:extLst>
          </p:cNvPr>
          <p:cNvSpPr txBox="1">
            <a:spLocks noGrp="1"/>
          </p:cNvSpPr>
          <p:nvPr>
            <p:ph idx="1"/>
          </p:nvPr>
        </p:nvSpPr>
        <p:spPr>
          <a:xfrm>
            <a:off x="757742" y="1588957"/>
            <a:ext cx="58674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NZ">
                <a:latin typeface="Myriad Pro"/>
                <a:cs typeface="Arial"/>
              </a:rPr>
              <a:t>Five volunteers and their pets visit rest homes, assisted living facilities, hospitals, schools, and other community groups.</a:t>
            </a:r>
          </a:p>
          <a:p>
            <a:pPr>
              <a:spcAft>
                <a:spcPts val="600"/>
              </a:spcAft>
            </a:pPr>
            <a:r>
              <a:rPr lang="en-NZ">
                <a:latin typeface="Myriad Pro"/>
                <a:cs typeface="Arial"/>
              </a:rPr>
              <a:t>The pets can help</a:t>
            </a:r>
          </a:p>
          <a:p>
            <a:pPr marL="685800" lvl="2">
              <a:spcBef>
                <a:spcPts val="600"/>
              </a:spcBef>
            </a:pPr>
            <a:r>
              <a:rPr lang="en-NZ" sz="2400">
                <a:latin typeface="Myriad Pro" panose="020B0503030403020204" charset="0"/>
                <a:cs typeface="Arial"/>
              </a:rPr>
              <a:t>boost wellbeing</a:t>
            </a:r>
          </a:p>
          <a:p>
            <a:pPr marL="685800" lvl="2">
              <a:spcBef>
                <a:spcPts val="600"/>
              </a:spcBef>
            </a:pPr>
            <a:r>
              <a:rPr lang="en-NZ" sz="2400">
                <a:latin typeface="Myriad Pro" panose="020B0503030403020204" charset="0"/>
                <a:cs typeface="Arial"/>
              </a:rPr>
              <a:t>ease loneliness</a:t>
            </a:r>
          </a:p>
          <a:p>
            <a:pPr marL="685800" lvl="2">
              <a:spcBef>
                <a:spcPts val="600"/>
              </a:spcBef>
            </a:pPr>
            <a:r>
              <a:rPr lang="en-NZ" sz="2400">
                <a:latin typeface="Myriad Pro" panose="020B0503030403020204" charset="0"/>
                <a:cs typeface="Arial"/>
              </a:rPr>
              <a:t>provide distraction and comfort </a:t>
            </a:r>
          </a:p>
          <a:p>
            <a:pPr marL="685800" lvl="2">
              <a:spcBef>
                <a:spcPts val="600"/>
              </a:spcBef>
            </a:pPr>
            <a:r>
              <a:rPr lang="en-NZ" sz="2400">
                <a:latin typeface="Myriad Pro" panose="020B0503030403020204" charset="0"/>
                <a:cs typeface="Arial"/>
              </a:rPr>
              <a:t>offering chats, pats and smiles!</a:t>
            </a:r>
            <a:br>
              <a:rPr lang="en-NZ" b="1"/>
            </a:br>
            <a:endParaRPr lang="en-NZ" b="1">
              <a:solidFill>
                <a:schemeClr val="accent6"/>
              </a:solidFill>
              <a:cs typeface="Arial"/>
            </a:endParaRPr>
          </a:p>
        </p:txBody>
      </p:sp>
      <p:pic>
        <p:nvPicPr>
          <p:cNvPr id="3" name="Picture 2">
            <a:extLst>
              <a:ext uri="{FF2B5EF4-FFF2-40B4-BE49-F238E27FC236}">
                <a16:creationId xmlns:a16="http://schemas.microsoft.com/office/drawing/2014/main" id="{8AF92F14-DFC9-DF6D-3CCF-ADBEC392DFD3}"/>
              </a:ext>
            </a:extLst>
          </p:cNvPr>
          <p:cNvPicPr>
            <a:picLocks noChangeAspect="1"/>
          </p:cNvPicPr>
          <p:nvPr/>
        </p:nvPicPr>
        <p:blipFill>
          <a:blip r:embed="rId4"/>
          <a:stretch>
            <a:fillRect/>
          </a:stretch>
        </p:blipFill>
        <p:spPr>
          <a:xfrm>
            <a:off x="7095613" y="0"/>
            <a:ext cx="1609344" cy="6115574"/>
          </a:xfrm>
          <a:prstGeom prst="rect">
            <a:avLst/>
          </a:prstGeom>
        </p:spPr>
      </p:pic>
      <p:pic>
        <p:nvPicPr>
          <p:cNvPr id="6" name="Picture 5">
            <a:extLst>
              <a:ext uri="{FF2B5EF4-FFF2-40B4-BE49-F238E27FC236}">
                <a16:creationId xmlns:a16="http://schemas.microsoft.com/office/drawing/2014/main" id="{4CE8D7D1-CCAD-2033-D82F-800C4708A443}"/>
              </a:ext>
            </a:extLst>
          </p:cNvPr>
          <p:cNvPicPr>
            <a:picLocks noChangeAspect="1"/>
          </p:cNvPicPr>
          <p:nvPr/>
        </p:nvPicPr>
        <p:blipFill>
          <a:blip r:embed="rId5"/>
          <a:stretch>
            <a:fillRect/>
          </a:stretch>
        </p:blipFill>
        <p:spPr>
          <a:xfrm>
            <a:off x="0" y="6532345"/>
            <a:ext cx="12189892" cy="325595"/>
          </a:xfrm>
          <a:prstGeom prst="rect">
            <a:avLst/>
          </a:prstGeom>
        </p:spPr>
      </p:pic>
    </p:spTree>
    <p:extLst>
      <p:ext uri="{BB962C8B-B14F-4D97-AF65-F5344CB8AC3E}">
        <p14:creationId xmlns:p14="http://schemas.microsoft.com/office/powerpoint/2010/main" val="1163595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practicing cpr&#10;&#10;Description automatically generated">
            <a:extLst>
              <a:ext uri="{FF2B5EF4-FFF2-40B4-BE49-F238E27FC236}">
                <a16:creationId xmlns:a16="http://schemas.microsoft.com/office/drawing/2014/main" id="{9E795D6C-35E8-CB81-2DC9-2332231C8ADA}"/>
              </a:ext>
            </a:extLst>
          </p:cNvPr>
          <p:cNvPicPr>
            <a:picLocks noChangeAspect="1"/>
          </p:cNvPicPr>
          <p:nvPr/>
        </p:nvPicPr>
        <p:blipFill rotWithShape="1">
          <a:blip r:embed="rId3">
            <a:extLst>
              <a:ext uri="{28A0092B-C50C-407E-A947-70E740481C1C}">
                <a14:useLocalDpi xmlns:a14="http://schemas.microsoft.com/office/drawing/2010/main" val="0"/>
              </a:ext>
            </a:extLst>
          </a:blip>
          <a:srcRect l="3788" t="10885" r="52188" b="-280"/>
          <a:stretch/>
        </p:blipFill>
        <p:spPr>
          <a:xfrm>
            <a:off x="7065046" y="0"/>
            <a:ext cx="5140395" cy="6130714"/>
          </a:xfrm>
          <a:prstGeom prst="rect">
            <a:avLst/>
          </a:prstGeom>
        </p:spPr>
      </p:pic>
      <p:sp>
        <p:nvSpPr>
          <p:cNvPr id="2" name="Title 1">
            <a:extLst>
              <a:ext uri="{FF2B5EF4-FFF2-40B4-BE49-F238E27FC236}">
                <a16:creationId xmlns:a16="http://schemas.microsoft.com/office/drawing/2014/main" id="{86549CBC-B930-783E-4C43-237654BC8E61}"/>
              </a:ext>
            </a:extLst>
          </p:cNvPr>
          <p:cNvSpPr>
            <a:spLocks noGrp="1"/>
          </p:cNvSpPr>
          <p:nvPr>
            <p:ph type="title"/>
          </p:nvPr>
        </p:nvSpPr>
        <p:spPr>
          <a:xfrm>
            <a:off x="528862" y="175311"/>
            <a:ext cx="6598503" cy="1352777"/>
          </a:xfrm>
        </p:spPr>
        <p:txBody>
          <a:bodyPr/>
          <a:lstStyle/>
          <a:p>
            <a:r>
              <a:rPr lang="en-US">
                <a:latin typeface="Founders Grotesk Semibold"/>
              </a:rPr>
              <a:t>Community Education</a:t>
            </a:r>
            <a:endParaRPr lang="en-US"/>
          </a:p>
        </p:txBody>
      </p:sp>
      <p:sp>
        <p:nvSpPr>
          <p:cNvPr id="5" name="AutoShape 2">
            <a:extLst>
              <a:ext uri="{FF2B5EF4-FFF2-40B4-BE49-F238E27FC236}">
                <a16:creationId xmlns:a16="http://schemas.microsoft.com/office/drawing/2014/main" id="{D0BC9761-9851-67AD-67B2-0B6EDC822115}"/>
              </a:ext>
            </a:extLst>
          </p:cNvPr>
          <p:cNvSpPr>
            <a:spLocks noChangeAspect="1" noChangeArrowheads="1"/>
          </p:cNvSpPr>
          <p:nvPr/>
        </p:nvSpPr>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NZ"/>
          </a:p>
        </p:txBody>
      </p:sp>
      <p:pic>
        <p:nvPicPr>
          <p:cNvPr id="9" name="Picture 8">
            <a:extLst>
              <a:ext uri="{FF2B5EF4-FFF2-40B4-BE49-F238E27FC236}">
                <a16:creationId xmlns:a16="http://schemas.microsoft.com/office/drawing/2014/main" id="{A7E5F2A0-C6CB-ACCE-9BDB-589C625E051A}"/>
              </a:ext>
            </a:extLst>
          </p:cNvPr>
          <p:cNvPicPr>
            <a:picLocks noChangeAspect="1"/>
          </p:cNvPicPr>
          <p:nvPr/>
        </p:nvPicPr>
        <p:blipFill rotWithShape="1">
          <a:blip r:embed="rId4"/>
          <a:srcRect l="40712"/>
          <a:stretch/>
        </p:blipFill>
        <p:spPr>
          <a:xfrm>
            <a:off x="6958363" y="0"/>
            <a:ext cx="954236" cy="6130714"/>
          </a:xfrm>
          <a:prstGeom prst="rect">
            <a:avLst/>
          </a:prstGeom>
        </p:spPr>
      </p:pic>
      <p:pic>
        <p:nvPicPr>
          <p:cNvPr id="6" name="Picture 5">
            <a:extLst>
              <a:ext uri="{FF2B5EF4-FFF2-40B4-BE49-F238E27FC236}">
                <a16:creationId xmlns:a16="http://schemas.microsoft.com/office/drawing/2014/main" id="{D3F65E94-A4F6-A78B-A360-1B21275A61EB}"/>
              </a:ext>
            </a:extLst>
          </p:cNvPr>
          <p:cNvPicPr>
            <a:picLocks noChangeAspect="1"/>
          </p:cNvPicPr>
          <p:nvPr/>
        </p:nvPicPr>
        <p:blipFill>
          <a:blip r:embed="rId5"/>
          <a:stretch>
            <a:fillRect/>
          </a:stretch>
        </p:blipFill>
        <p:spPr>
          <a:xfrm>
            <a:off x="0" y="6532345"/>
            <a:ext cx="12189892" cy="325595"/>
          </a:xfrm>
          <a:prstGeom prst="rect">
            <a:avLst/>
          </a:prstGeom>
        </p:spPr>
      </p:pic>
      <p:sp>
        <p:nvSpPr>
          <p:cNvPr id="3" name="Content Placeholder 2">
            <a:extLst>
              <a:ext uri="{FF2B5EF4-FFF2-40B4-BE49-F238E27FC236}">
                <a16:creationId xmlns:a16="http://schemas.microsoft.com/office/drawing/2014/main" id="{332D1D2C-2A99-939D-C414-F24820AD0535}"/>
              </a:ext>
            </a:extLst>
          </p:cNvPr>
          <p:cNvSpPr>
            <a:spLocks noGrp="1"/>
          </p:cNvSpPr>
          <p:nvPr>
            <p:ph idx="1"/>
          </p:nvPr>
        </p:nvSpPr>
        <p:spPr>
          <a:xfrm>
            <a:off x="644523" y="1253331"/>
            <a:ext cx="6810162" cy="4351338"/>
          </a:xfrm>
        </p:spPr>
        <p:txBody>
          <a:bodyPr vert="horz" lIns="91440" tIns="45720" rIns="91440" bIns="45720" rtlCol="0" anchor="t">
            <a:noAutofit/>
          </a:bodyPr>
          <a:lstStyle/>
          <a:p>
            <a:pPr marL="0" indent="0">
              <a:buNone/>
            </a:pPr>
            <a:r>
              <a:rPr lang="en-US" b="1">
                <a:latin typeface="Myriad Pro" panose="020B0503030403020204" charset="0"/>
                <a:cs typeface="Arial"/>
              </a:rPr>
              <a:t>St John in Schools </a:t>
            </a:r>
          </a:p>
          <a:p>
            <a:r>
              <a:rPr lang="en-US">
                <a:latin typeface="Myriad Pro" panose="020B0503030403020204" charset="0"/>
                <a:cs typeface="Arial"/>
              </a:rPr>
              <a:t>Teaching </a:t>
            </a:r>
            <a:r>
              <a:rPr lang="en-US" err="1">
                <a:latin typeface="Myriad Pro" panose="020B0503030403020204" charset="0"/>
                <a:cs typeface="Arial"/>
              </a:rPr>
              <a:t>tamariki</a:t>
            </a:r>
            <a:r>
              <a:rPr lang="en-US">
                <a:latin typeface="Myriad Pro" panose="020B0503030403020204" charset="0"/>
                <a:cs typeface="Arial"/>
              </a:rPr>
              <a:t> the skills to act in an emergency and to keep themselves and others safe. </a:t>
            </a:r>
          </a:p>
          <a:p>
            <a:pPr marL="0" indent="0">
              <a:buNone/>
            </a:pPr>
            <a:r>
              <a:rPr lang="en-US" b="1">
                <a:latin typeface="Myriad Pro" panose="020B0503030403020204" charset="0"/>
                <a:cs typeface="Arial"/>
              </a:rPr>
              <a:t>Mums and Bubs</a:t>
            </a:r>
          </a:p>
          <a:p>
            <a:r>
              <a:rPr lang="en-US">
                <a:latin typeface="Myriad Pro" panose="020B0503030403020204" charset="0"/>
                <a:cs typeface="Arial"/>
              </a:rPr>
              <a:t>Initiative offering free workshops teaching caregivers how to do CPR and what to do if an infant chokes.</a:t>
            </a:r>
          </a:p>
          <a:p>
            <a:r>
              <a:rPr lang="en-US">
                <a:latin typeface="Myriad Pro" panose="020B0503030403020204" charset="0"/>
                <a:cs typeface="Arial"/>
              </a:rPr>
              <a:t>Course is run by a Paramedic that volunteers his time to the Mums and Bubs programme</a:t>
            </a:r>
          </a:p>
        </p:txBody>
      </p:sp>
    </p:spTree>
    <p:extLst>
      <p:ext uri="{BB962C8B-B14F-4D97-AF65-F5344CB8AC3E}">
        <p14:creationId xmlns:p14="http://schemas.microsoft.com/office/powerpoint/2010/main" val="4201888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people looking at a cpr&#10;&#10;Description automatically generated">
            <a:extLst>
              <a:ext uri="{FF2B5EF4-FFF2-40B4-BE49-F238E27FC236}">
                <a16:creationId xmlns:a16="http://schemas.microsoft.com/office/drawing/2014/main" id="{DD1EF4E9-3C50-B826-AB85-A7D4AF229884}"/>
              </a:ext>
            </a:extLst>
          </p:cNvPr>
          <p:cNvPicPr>
            <a:picLocks noChangeAspect="1"/>
          </p:cNvPicPr>
          <p:nvPr/>
        </p:nvPicPr>
        <p:blipFill rotWithShape="1">
          <a:blip r:embed="rId3">
            <a:extLst>
              <a:ext uri="{28A0092B-C50C-407E-A947-70E740481C1C}">
                <a14:useLocalDpi xmlns:a14="http://schemas.microsoft.com/office/drawing/2010/main" val="0"/>
              </a:ext>
            </a:extLst>
          </a:blip>
          <a:srcRect t="4552" r="32411" b="8061"/>
          <a:stretch/>
        </p:blipFill>
        <p:spPr>
          <a:xfrm>
            <a:off x="7450638" y="0"/>
            <a:ext cx="4741362" cy="6130202"/>
          </a:xfrm>
          <a:prstGeom prst="rect">
            <a:avLst/>
          </a:prstGeom>
        </p:spPr>
      </p:pic>
      <p:sp>
        <p:nvSpPr>
          <p:cNvPr id="2" name="Title 1">
            <a:extLst>
              <a:ext uri="{FF2B5EF4-FFF2-40B4-BE49-F238E27FC236}">
                <a16:creationId xmlns:a16="http://schemas.microsoft.com/office/drawing/2014/main" id="{E81DB727-3BD6-0B5F-16FF-EF157A3B394B}"/>
              </a:ext>
            </a:extLst>
          </p:cNvPr>
          <p:cNvSpPr>
            <a:spLocks noGrp="1"/>
          </p:cNvSpPr>
          <p:nvPr>
            <p:ph type="title"/>
          </p:nvPr>
        </p:nvSpPr>
        <p:spPr>
          <a:xfrm>
            <a:off x="579664" y="324304"/>
            <a:ext cx="10515600" cy="1325563"/>
          </a:xfrm>
        </p:spPr>
        <p:txBody>
          <a:bodyPr/>
          <a:lstStyle/>
          <a:p>
            <a:r>
              <a:rPr lang="en-US">
                <a:latin typeface="Founders Grotesk Semibold"/>
              </a:rPr>
              <a:t>3 Steps for Life</a:t>
            </a:r>
            <a:endParaRPr lang="en-US"/>
          </a:p>
        </p:txBody>
      </p:sp>
      <p:sp>
        <p:nvSpPr>
          <p:cNvPr id="3" name="Content Placeholder 2">
            <a:extLst>
              <a:ext uri="{FF2B5EF4-FFF2-40B4-BE49-F238E27FC236}">
                <a16:creationId xmlns:a16="http://schemas.microsoft.com/office/drawing/2014/main" id="{50265E2F-98F9-AFCE-28EE-088EA26D0112}"/>
              </a:ext>
            </a:extLst>
          </p:cNvPr>
          <p:cNvSpPr>
            <a:spLocks noGrp="1"/>
          </p:cNvSpPr>
          <p:nvPr>
            <p:ph idx="1"/>
          </p:nvPr>
        </p:nvSpPr>
        <p:spPr>
          <a:xfrm>
            <a:off x="413994" y="1485948"/>
            <a:ext cx="6063624" cy="4351338"/>
          </a:xfrm>
        </p:spPr>
        <p:txBody>
          <a:bodyPr vert="horz" lIns="91440" tIns="45720" rIns="91440" bIns="45720" rtlCol="0" anchor="t">
            <a:normAutofit fontScale="92500" lnSpcReduction="20000"/>
          </a:bodyPr>
          <a:lstStyle/>
          <a:p>
            <a:pPr>
              <a:lnSpc>
                <a:spcPct val="100000"/>
              </a:lnSpc>
              <a:spcAft>
                <a:spcPts val="600"/>
              </a:spcAft>
            </a:pPr>
            <a:r>
              <a:rPr lang="en-NZ">
                <a:latin typeface="Myriad Pro" panose="020B0503030403020204" charset="0"/>
                <a:cs typeface="Arial"/>
              </a:rPr>
              <a:t>296 Trained in the Grey District in the past 12 months.</a:t>
            </a:r>
          </a:p>
          <a:p>
            <a:pPr>
              <a:lnSpc>
                <a:spcPct val="100000"/>
              </a:lnSpc>
              <a:spcAft>
                <a:spcPts val="600"/>
              </a:spcAft>
            </a:pPr>
            <a:r>
              <a:rPr lang="en-NZ">
                <a:latin typeface="Myriad Pro" panose="020B0503030403020204" charset="0"/>
                <a:cs typeface="Arial"/>
              </a:rPr>
              <a:t>Build confidence and lifesaving skills. </a:t>
            </a:r>
          </a:p>
          <a:p>
            <a:pPr>
              <a:lnSpc>
                <a:spcPct val="100000"/>
              </a:lnSpc>
              <a:spcAft>
                <a:spcPts val="600"/>
              </a:spcAft>
            </a:pPr>
            <a:r>
              <a:rPr lang="en-NZ">
                <a:latin typeface="Myriad Pro" panose="020B0503030403020204" charset="0"/>
                <a:cs typeface="Arial"/>
              </a:rPr>
              <a:t>Learn how to save a life in the event of a cardiac arrest. </a:t>
            </a:r>
          </a:p>
          <a:p>
            <a:pPr>
              <a:lnSpc>
                <a:spcPct val="100000"/>
              </a:lnSpc>
              <a:spcAft>
                <a:spcPts val="600"/>
              </a:spcAft>
            </a:pPr>
            <a:r>
              <a:rPr lang="en-NZ">
                <a:latin typeface="Myriad Pro" panose="020B0503030403020204" charset="0"/>
                <a:cs typeface="Arial"/>
              </a:rPr>
              <a:t>Free, one-hour session for groups. </a:t>
            </a:r>
          </a:p>
          <a:p>
            <a:pPr marL="0" indent="0">
              <a:lnSpc>
                <a:spcPct val="100000"/>
              </a:lnSpc>
              <a:spcAft>
                <a:spcPts val="600"/>
              </a:spcAft>
              <a:buNone/>
            </a:pPr>
            <a:br>
              <a:rPr lang="en-NZ">
                <a:latin typeface="Myriad Pro" panose="020B0503030403020204" charset="0"/>
                <a:cs typeface="Arial"/>
              </a:rPr>
            </a:br>
            <a:r>
              <a:rPr lang="en-US">
                <a:latin typeface="Myriad Pro" panose="020B0503030403020204" charset="0"/>
                <a:cs typeface="Arial"/>
              </a:rPr>
              <a:t>	1. Call 111</a:t>
            </a:r>
          </a:p>
          <a:p>
            <a:pPr marL="0" indent="0">
              <a:lnSpc>
                <a:spcPct val="100000"/>
              </a:lnSpc>
              <a:spcAft>
                <a:spcPts val="600"/>
              </a:spcAft>
              <a:buNone/>
            </a:pPr>
            <a:r>
              <a:rPr lang="en-US">
                <a:latin typeface="Myriad Pro" panose="020B0503030403020204" charset="0"/>
                <a:cs typeface="Arial"/>
              </a:rPr>
              <a:t>	2. Start CPR</a:t>
            </a:r>
          </a:p>
          <a:p>
            <a:pPr marL="0" indent="0">
              <a:lnSpc>
                <a:spcPct val="100000"/>
              </a:lnSpc>
              <a:spcAft>
                <a:spcPts val="600"/>
              </a:spcAft>
              <a:buNone/>
            </a:pPr>
            <a:r>
              <a:rPr lang="en-US">
                <a:latin typeface="Myriad Pro" panose="020B0503030403020204" charset="0"/>
                <a:cs typeface="Arial"/>
              </a:rPr>
              <a:t>	3. Use an AED</a:t>
            </a:r>
          </a:p>
          <a:p>
            <a:endParaRPr lang="en-US">
              <a:cs typeface="Arial"/>
            </a:endParaRPr>
          </a:p>
        </p:txBody>
      </p:sp>
      <p:pic>
        <p:nvPicPr>
          <p:cNvPr id="6" name="Picture 5">
            <a:extLst>
              <a:ext uri="{FF2B5EF4-FFF2-40B4-BE49-F238E27FC236}">
                <a16:creationId xmlns:a16="http://schemas.microsoft.com/office/drawing/2014/main" id="{870ECE64-18F8-9B6F-6ED5-6EFE424D46A4}"/>
              </a:ext>
            </a:extLst>
          </p:cNvPr>
          <p:cNvPicPr>
            <a:picLocks noChangeAspect="1"/>
          </p:cNvPicPr>
          <p:nvPr/>
        </p:nvPicPr>
        <p:blipFill>
          <a:blip r:embed="rId4"/>
          <a:stretch>
            <a:fillRect/>
          </a:stretch>
        </p:blipFill>
        <p:spPr>
          <a:xfrm>
            <a:off x="6322640" y="-2538"/>
            <a:ext cx="1609344" cy="6130202"/>
          </a:xfrm>
          <a:prstGeom prst="rect">
            <a:avLst/>
          </a:prstGeom>
        </p:spPr>
      </p:pic>
      <p:pic>
        <p:nvPicPr>
          <p:cNvPr id="8" name="Picture 7">
            <a:extLst>
              <a:ext uri="{FF2B5EF4-FFF2-40B4-BE49-F238E27FC236}">
                <a16:creationId xmlns:a16="http://schemas.microsoft.com/office/drawing/2014/main" id="{61B75699-71F5-F71A-CFEF-6074C3375963}"/>
              </a:ext>
            </a:extLst>
          </p:cNvPr>
          <p:cNvPicPr>
            <a:picLocks noChangeAspect="1"/>
          </p:cNvPicPr>
          <p:nvPr/>
        </p:nvPicPr>
        <p:blipFill>
          <a:blip r:embed="rId5"/>
          <a:stretch>
            <a:fillRect/>
          </a:stretch>
        </p:blipFill>
        <p:spPr>
          <a:xfrm>
            <a:off x="0" y="6532345"/>
            <a:ext cx="12189892" cy="325595"/>
          </a:xfrm>
          <a:prstGeom prst="rect">
            <a:avLst/>
          </a:prstGeom>
        </p:spPr>
      </p:pic>
      <p:pic>
        <p:nvPicPr>
          <p:cNvPr id="9" name="Picture 8" descr="A yellow and white sign&#10;&#10;Description automatically generated">
            <a:extLst>
              <a:ext uri="{FF2B5EF4-FFF2-40B4-BE49-F238E27FC236}">
                <a16:creationId xmlns:a16="http://schemas.microsoft.com/office/drawing/2014/main" id="{3E293500-72C8-70CF-F52A-569C35A456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92434" y="4740685"/>
            <a:ext cx="3051994" cy="927057"/>
          </a:xfrm>
          <a:prstGeom prst="rect">
            <a:avLst/>
          </a:prstGeom>
        </p:spPr>
      </p:pic>
    </p:spTree>
    <p:extLst>
      <p:ext uri="{BB962C8B-B14F-4D97-AF65-F5344CB8AC3E}">
        <p14:creationId xmlns:p14="http://schemas.microsoft.com/office/powerpoint/2010/main" val="1995415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up of a device&#10;&#10;AI-generated content may be incorrect.">
            <a:extLst>
              <a:ext uri="{FF2B5EF4-FFF2-40B4-BE49-F238E27FC236}">
                <a16:creationId xmlns:a16="http://schemas.microsoft.com/office/drawing/2014/main" id="{73916BAB-9BF3-0C4E-786C-5486CCAAA7F2}"/>
              </a:ext>
            </a:extLst>
          </p:cNvPr>
          <p:cNvPicPr>
            <a:picLocks noChangeAspect="1"/>
          </p:cNvPicPr>
          <p:nvPr/>
        </p:nvPicPr>
        <p:blipFill>
          <a:blip r:embed="rId4">
            <a:extLst>
              <a:ext uri="{28A0092B-C50C-407E-A947-70E740481C1C}">
                <a14:useLocalDpi xmlns:a14="http://schemas.microsoft.com/office/drawing/2010/main" val="0"/>
              </a:ext>
            </a:extLst>
          </a:blip>
          <a:srcRect l="31375" t="-1" r="11852" b="8966"/>
          <a:stretch/>
        </p:blipFill>
        <p:spPr>
          <a:xfrm>
            <a:off x="6547946" y="0"/>
            <a:ext cx="5633690" cy="6022428"/>
          </a:xfrm>
          <a:prstGeom prst="rect">
            <a:avLst/>
          </a:prstGeom>
        </p:spPr>
      </p:pic>
      <p:pic>
        <p:nvPicPr>
          <p:cNvPr id="8" name="Picture 7">
            <a:extLst>
              <a:ext uri="{FF2B5EF4-FFF2-40B4-BE49-F238E27FC236}">
                <a16:creationId xmlns:a16="http://schemas.microsoft.com/office/drawing/2014/main" id="{1F340E2C-D274-CAD9-3A5D-5E627E390102}"/>
              </a:ext>
            </a:extLst>
          </p:cNvPr>
          <p:cNvPicPr>
            <a:picLocks noChangeAspect="1"/>
          </p:cNvPicPr>
          <p:nvPr/>
        </p:nvPicPr>
        <p:blipFill>
          <a:blip r:embed="rId5"/>
          <a:stretch>
            <a:fillRect/>
          </a:stretch>
        </p:blipFill>
        <p:spPr>
          <a:xfrm>
            <a:off x="5283201" y="-93406"/>
            <a:ext cx="1969179" cy="6120914"/>
          </a:xfrm>
          <a:prstGeom prst="rect">
            <a:avLst/>
          </a:prstGeom>
        </p:spPr>
      </p:pic>
      <p:sp>
        <p:nvSpPr>
          <p:cNvPr id="5" name="Content Placeholder 3">
            <a:extLst>
              <a:ext uri="{FF2B5EF4-FFF2-40B4-BE49-F238E27FC236}">
                <a16:creationId xmlns:a16="http://schemas.microsoft.com/office/drawing/2014/main" id="{ACE7939E-F668-28E0-E8E3-F13DB7C8B876}"/>
              </a:ext>
            </a:extLst>
          </p:cNvPr>
          <p:cNvSpPr>
            <a:spLocks noGrp="1"/>
          </p:cNvSpPr>
          <p:nvPr>
            <p:ph idx="1"/>
          </p:nvPr>
        </p:nvSpPr>
        <p:spPr>
          <a:xfrm>
            <a:off x="438150" y="1511300"/>
            <a:ext cx="5986463" cy="4351338"/>
          </a:xfrm>
        </p:spPr>
        <p:txBody>
          <a:bodyPr>
            <a:normAutofit/>
          </a:bodyPr>
          <a:lstStyle/>
          <a:p>
            <a:pPr marL="0" indent="0">
              <a:lnSpc>
                <a:spcPct val="100000"/>
              </a:lnSpc>
              <a:spcAft>
                <a:spcPts val="600"/>
              </a:spcAft>
              <a:buNone/>
            </a:pPr>
            <a:r>
              <a:rPr lang="en-NZ">
                <a:latin typeface="Myriad Pro" panose="020B0503030403020204" charset="0"/>
              </a:rPr>
              <a:t>We sell a wide range of first aid essentials – from first aid kits, refill packs and medical supplies to defibrillators.</a:t>
            </a:r>
            <a:br>
              <a:rPr lang="en-NZ">
                <a:latin typeface="Myriad Pro" panose="020B0503030403020204" charset="0"/>
              </a:rPr>
            </a:br>
            <a:endParaRPr lang="en-NZ">
              <a:latin typeface="Myriad Pro" panose="020B0503030403020204" charset="0"/>
            </a:endParaRPr>
          </a:p>
          <a:p>
            <a:pPr marL="0" indent="0">
              <a:lnSpc>
                <a:spcPct val="100000"/>
              </a:lnSpc>
              <a:spcAft>
                <a:spcPts val="600"/>
              </a:spcAft>
              <a:buNone/>
            </a:pPr>
            <a:endParaRPr lang="en-NZ" sz="2000" b="1">
              <a:latin typeface="Myriad Pro" panose="020B0503030403020204" charset="0"/>
              <a:cs typeface="Arial"/>
            </a:endParaRPr>
          </a:p>
          <a:p>
            <a:pPr marL="0" indent="0" algn="ctr">
              <a:lnSpc>
                <a:spcPct val="100000"/>
              </a:lnSpc>
              <a:spcAft>
                <a:spcPts val="600"/>
              </a:spcAft>
              <a:buNone/>
            </a:pPr>
            <a:r>
              <a:rPr lang="en-NZ">
                <a:latin typeface="Myriad Pro Light" panose="020B0603030403020204" pitchFamily="34" charset="0"/>
              </a:rPr>
              <a:t>Shop online today to make sure you are prepared for a medical emergency.</a:t>
            </a:r>
          </a:p>
          <a:p>
            <a:pPr marL="0" indent="0" algn="ctr">
              <a:lnSpc>
                <a:spcPct val="100000"/>
              </a:lnSpc>
              <a:spcAft>
                <a:spcPts val="600"/>
              </a:spcAft>
              <a:buNone/>
            </a:pPr>
            <a:r>
              <a:rPr lang="en-NZ">
                <a:latin typeface="Myriad Pro Light" panose="020B0603030403020204" pitchFamily="34" charset="0"/>
              </a:rPr>
              <a:t>buy.stjohn.org.nz</a:t>
            </a:r>
          </a:p>
        </p:txBody>
      </p:sp>
      <p:sp>
        <p:nvSpPr>
          <p:cNvPr id="2" name="Title 1">
            <a:extLst>
              <a:ext uri="{FF2B5EF4-FFF2-40B4-BE49-F238E27FC236}">
                <a16:creationId xmlns:a16="http://schemas.microsoft.com/office/drawing/2014/main" id="{8D410A39-E4A1-2261-8624-02C76A7F48ED}"/>
              </a:ext>
            </a:extLst>
          </p:cNvPr>
          <p:cNvSpPr>
            <a:spLocks noGrp="1"/>
          </p:cNvSpPr>
          <p:nvPr>
            <p:ph type="title"/>
          </p:nvPr>
        </p:nvSpPr>
        <p:spPr>
          <a:xfrm>
            <a:off x="438149" y="185737"/>
            <a:ext cx="6239097" cy="1325563"/>
          </a:xfrm>
        </p:spPr>
        <p:txBody>
          <a:bodyPr/>
          <a:lstStyle/>
          <a:p>
            <a:r>
              <a:rPr lang="mi-NZ"/>
              <a:t>Medical Products AEDs</a:t>
            </a:r>
            <a:endParaRPr lang="en-NZ"/>
          </a:p>
        </p:txBody>
      </p:sp>
    </p:spTree>
    <p:extLst>
      <p:ext uri="{BB962C8B-B14F-4D97-AF65-F5344CB8AC3E}">
        <p14:creationId xmlns:p14="http://schemas.microsoft.com/office/powerpoint/2010/main" val="2378489783"/>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DF119-C182-0DDD-56F7-663602D6BF23}"/>
            </a:ext>
          </a:extLst>
        </p:cNvPr>
        <p:cNvGrpSpPr/>
        <p:nvPr/>
      </p:nvGrpSpPr>
      <p:grpSpPr>
        <a:xfrm>
          <a:off x="0" y="0"/>
          <a:ext cx="0" cy="0"/>
          <a:chOff x="0" y="0"/>
          <a:chExt cx="0" cy="0"/>
        </a:xfrm>
      </p:grpSpPr>
      <p:pic>
        <p:nvPicPr>
          <p:cNvPr id="5" name="Picture 4" descr="A two wooden signs next to a tree&#10;&#10;AI-generated content may be incorrect.">
            <a:extLst>
              <a:ext uri="{FF2B5EF4-FFF2-40B4-BE49-F238E27FC236}">
                <a16:creationId xmlns:a16="http://schemas.microsoft.com/office/drawing/2014/main" id="{D2CD5988-3D54-E8F0-CB30-9EC33F3D5339}"/>
              </a:ext>
            </a:extLst>
          </p:cNvPr>
          <p:cNvPicPr>
            <a:picLocks noChangeAspect="1"/>
          </p:cNvPicPr>
          <p:nvPr/>
        </p:nvPicPr>
        <p:blipFill>
          <a:blip r:embed="rId3">
            <a:extLst>
              <a:ext uri="{28A0092B-C50C-407E-A947-70E740481C1C}">
                <a14:useLocalDpi xmlns:a14="http://schemas.microsoft.com/office/drawing/2010/main" val="0"/>
              </a:ext>
            </a:extLst>
          </a:blip>
          <a:srcRect l="10058" t="6592" r="21966" b="5055"/>
          <a:stretch/>
        </p:blipFill>
        <p:spPr>
          <a:xfrm>
            <a:off x="7656441" y="-35523"/>
            <a:ext cx="4535559" cy="6059156"/>
          </a:xfrm>
          <a:prstGeom prst="rect">
            <a:avLst/>
          </a:prstGeom>
        </p:spPr>
      </p:pic>
      <p:pic>
        <p:nvPicPr>
          <p:cNvPr id="2" name="Picture 1">
            <a:extLst>
              <a:ext uri="{FF2B5EF4-FFF2-40B4-BE49-F238E27FC236}">
                <a16:creationId xmlns:a16="http://schemas.microsoft.com/office/drawing/2014/main" id="{95146B51-B702-EAEC-8C55-241666F1388D}"/>
              </a:ext>
            </a:extLst>
          </p:cNvPr>
          <p:cNvPicPr>
            <a:picLocks noChangeAspect="1"/>
          </p:cNvPicPr>
          <p:nvPr/>
        </p:nvPicPr>
        <p:blipFill>
          <a:blip r:embed="rId4"/>
          <a:stretch>
            <a:fillRect/>
          </a:stretch>
        </p:blipFill>
        <p:spPr>
          <a:xfrm>
            <a:off x="6652587" y="-35523"/>
            <a:ext cx="1609344" cy="6130202"/>
          </a:xfrm>
          <a:prstGeom prst="rect">
            <a:avLst/>
          </a:prstGeom>
        </p:spPr>
      </p:pic>
      <p:sp>
        <p:nvSpPr>
          <p:cNvPr id="3" name="TextBox 2">
            <a:extLst>
              <a:ext uri="{FF2B5EF4-FFF2-40B4-BE49-F238E27FC236}">
                <a16:creationId xmlns:a16="http://schemas.microsoft.com/office/drawing/2014/main" id="{38C84E9B-2EC5-EC5F-BE7E-855F932DC5B1}"/>
              </a:ext>
            </a:extLst>
          </p:cNvPr>
          <p:cNvSpPr txBox="1"/>
          <p:nvPr/>
        </p:nvSpPr>
        <p:spPr>
          <a:xfrm>
            <a:off x="317906" y="1678075"/>
            <a:ext cx="7338535" cy="4196020"/>
          </a:xfrm>
          <a:prstGeom prst="rect">
            <a:avLst/>
          </a:prstGeom>
          <a:noFill/>
        </p:spPr>
        <p:txBody>
          <a:bodyPr wrap="square" rtlCol="0">
            <a:spAutoFit/>
          </a:bodyPr>
          <a:lstStyle/>
          <a:p>
            <a:pPr marL="285750" indent="-285750">
              <a:spcBef>
                <a:spcPts val="1000"/>
              </a:spcBef>
              <a:spcAft>
                <a:spcPts val="600"/>
              </a:spcAft>
              <a:buFont typeface="Arial" panose="020B0604020202020204" pitchFamily="34" charset="0"/>
              <a:buChar char="•"/>
            </a:pPr>
            <a:r>
              <a:rPr lang="en-NZ" sz="2000">
                <a:latin typeface="Myriad Pro" panose="020B0503030403020204" charset="0"/>
                <a:cs typeface="Arial"/>
              </a:rPr>
              <a:t>To support better cardiac arrest survival rates, Hato Hone </a:t>
            </a:r>
            <a:br>
              <a:rPr lang="en-NZ" sz="2000">
                <a:latin typeface="Myriad Pro" panose="020B0503030403020204" charset="0"/>
                <a:cs typeface="Arial"/>
              </a:rPr>
            </a:br>
            <a:r>
              <a:rPr lang="en-NZ" sz="2000">
                <a:latin typeface="Myriad Pro" panose="020B0503030403020204" charset="0"/>
                <a:cs typeface="Arial"/>
              </a:rPr>
              <a:t>St John in Greymouth has launched its “Check your AED and save lives” campaign.</a:t>
            </a:r>
          </a:p>
          <a:p>
            <a:pPr marL="285750" indent="-285750">
              <a:spcBef>
                <a:spcPts val="1000"/>
              </a:spcBef>
              <a:spcAft>
                <a:spcPts val="600"/>
              </a:spcAft>
              <a:buFont typeface="Arial" panose="020B0604020202020204" pitchFamily="34" charset="0"/>
              <a:buChar char="•"/>
            </a:pPr>
            <a:r>
              <a:rPr lang="en-NZ" sz="2000">
                <a:latin typeface="Myriad Pro" panose="020B0503030403020204" charset="0"/>
                <a:cs typeface="Arial"/>
              </a:rPr>
              <a:t>The campaign aims to encourage AED owners to regularly check and maintain their AED so that if they are needed in an emergency, our 111 call handlers can direct a first responder, </a:t>
            </a:r>
            <a:r>
              <a:rPr lang="en-NZ" sz="2000" err="1">
                <a:latin typeface="Myriad Pro" panose="020B0503030403020204" charset="0"/>
                <a:cs typeface="Arial"/>
              </a:rPr>
              <a:t>GoodSAM</a:t>
            </a:r>
            <a:r>
              <a:rPr lang="en-NZ" sz="2000">
                <a:latin typeface="Myriad Pro" panose="020B0503030403020204" charset="0"/>
                <a:cs typeface="Arial"/>
              </a:rPr>
              <a:t> or bystander to the AED, confident that it is fully operational.</a:t>
            </a:r>
          </a:p>
          <a:p>
            <a:pPr marL="285750" indent="-285750">
              <a:spcBef>
                <a:spcPts val="1000"/>
              </a:spcBef>
              <a:spcAft>
                <a:spcPts val="600"/>
              </a:spcAft>
              <a:buFont typeface="Arial" panose="020B0604020202020204" pitchFamily="34" charset="0"/>
              <a:buChar char="•"/>
            </a:pPr>
            <a:r>
              <a:rPr lang="en-NZ" sz="2000">
                <a:latin typeface="Myriad Pro" panose="020B0503030403020204" charset="0"/>
                <a:cs typeface="Arial"/>
              </a:rPr>
              <a:t>To support this strategy, Hato Hone St John offers free </a:t>
            </a:r>
            <a:br>
              <a:rPr lang="en-NZ" sz="2000">
                <a:latin typeface="Myriad Pro" panose="020B0503030403020204" charset="0"/>
                <a:cs typeface="Arial"/>
              </a:rPr>
            </a:br>
            <a:r>
              <a:rPr lang="en-NZ" sz="2000" b="1">
                <a:latin typeface="Myriad Pro" panose="020B0503030403020204" charset="0"/>
                <a:cs typeface="Arial"/>
              </a:rPr>
              <a:t>3 Steps for Life </a:t>
            </a:r>
            <a:r>
              <a:rPr lang="en-NZ" sz="2000">
                <a:latin typeface="Myriad Pro" panose="020B0503030403020204" charset="0"/>
                <a:cs typeface="Arial"/>
              </a:rPr>
              <a:t>sessions to help increase awareness of cardiac arrest and give people of all ages the confidence to perform </a:t>
            </a:r>
            <a:br>
              <a:rPr lang="en-NZ" sz="2000">
                <a:latin typeface="Myriad Pro" panose="020B0503030403020204" charset="0"/>
                <a:cs typeface="Arial"/>
              </a:rPr>
            </a:br>
            <a:r>
              <a:rPr lang="en-NZ" sz="2000">
                <a:latin typeface="Myriad Pro" panose="020B0503030403020204" charset="0"/>
                <a:cs typeface="Arial"/>
              </a:rPr>
              <a:t>CPR and use a defibrillator to help save a life. </a:t>
            </a:r>
          </a:p>
        </p:txBody>
      </p:sp>
      <p:pic>
        <p:nvPicPr>
          <p:cNvPr id="6" name="Picture 5" descr="A yellow text on a black background">
            <a:extLst>
              <a:ext uri="{FF2B5EF4-FFF2-40B4-BE49-F238E27FC236}">
                <a16:creationId xmlns:a16="http://schemas.microsoft.com/office/drawing/2014/main" id="{59272FD4-DA46-8EDB-398D-0DE89AB080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682" y="80503"/>
            <a:ext cx="4771359" cy="1597572"/>
          </a:xfrm>
          <a:prstGeom prst="rect">
            <a:avLst/>
          </a:prstGeom>
        </p:spPr>
      </p:pic>
    </p:spTree>
    <p:extLst>
      <p:ext uri="{BB962C8B-B14F-4D97-AF65-F5344CB8AC3E}">
        <p14:creationId xmlns:p14="http://schemas.microsoft.com/office/powerpoint/2010/main" val="3847710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723E1-FDC4-D00A-8D20-43EE791AB5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6ACD42-5175-0782-53EF-85B6994D20F2}"/>
              </a:ext>
            </a:extLst>
          </p:cNvPr>
          <p:cNvSpPr>
            <a:spLocks noGrp="1"/>
          </p:cNvSpPr>
          <p:nvPr>
            <p:ph type="title"/>
          </p:nvPr>
        </p:nvSpPr>
        <p:spPr>
          <a:xfrm>
            <a:off x="689207" y="518432"/>
            <a:ext cx="5986182" cy="891171"/>
          </a:xfrm>
        </p:spPr>
        <p:txBody>
          <a:bodyPr/>
          <a:lstStyle/>
          <a:p>
            <a:r>
              <a:rPr lang="en-NZ"/>
              <a:t>SJ (Social Joining) </a:t>
            </a:r>
            <a:r>
              <a:rPr lang="en-NZ" err="1"/>
              <a:t>Cāfe</a:t>
            </a:r>
            <a:endParaRPr lang="en-NZ"/>
          </a:p>
        </p:txBody>
      </p:sp>
      <p:sp>
        <p:nvSpPr>
          <p:cNvPr id="9" name="Content Placeholder 2">
            <a:extLst>
              <a:ext uri="{FF2B5EF4-FFF2-40B4-BE49-F238E27FC236}">
                <a16:creationId xmlns:a16="http://schemas.microsoft.com/office/drawing/2014/main" id="{F990EA7A-4AE1-BAC9-983E-83D117B55B0F}"/>
              </a:ext>
            </a:extLst>
          </p:cNvPr>
          <p:cNvSpPr txBox="1">
            <a:spLocks noGrp="1"/>
          </p:cNvSpPr>
          <p:nvPr>
            <p:ph idx="1"/>
          </p:nvPr>
        </p:nvSpPr>
        <p:spPr>
          <a:xfrm>
            <a:off x="602636" y="1504994"/>
            <a:ext cx="7673459" cy="4391669"/>
          </a:xfrm>
          <a:prstGeom prst="rect">
            <a:avLst/>
          </a:prstGeom>
        </p:spPr>
        <p:txBody>
          <a:bodyPr vert="horz" lIns="91440" tIns="45720" rIns="91440" bIns="45720" rtlCol="0" anchor="t">
            <a:noAutofit/>
          </a:bodyPr>
          <a:lst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en-NZ" sz="2000">
                <a:latin typeface="Myriad Pro" panose="020B0503030403020204" charset="0"/>
                <a:cs typeface="Arial"/>
              </a:rPr>
              <a:t>The Social Café offers people the opportunity to connect with others on a weekly basis over morning tea, games, crafts or just a good chat. </a:t>
            </a:r>
          </a:p>
          <a:p>
            <a:pPr>
              <a:lnSpc>
                <a:spcPct val="100000"/>
              </a:lnSpc>
              <a:spcBef>
                <a:spcPts val="600"/>
              </a:spcBef>
              <a:spcAft>
                <a:spcPts val="600"/>
              </a:spcAft>
            </a:pPr>
            <a:r>
              <a:rPr kumimoji="0" lang="en-NZ" sz="2000" b="0" i="0" u="none" strike="noStrike" kern="100" cap="none" spc="0" normalizeH="0" baseline="0" noProof="0">
                <a:ln>
                  <a:noFill/>
                </a:ln>
                <a:solidFill>
                  <a:srgbClr val="000000"/>
                </a:solidFill>
                <a:effectLst/>
                <a:uLnTx/>
                <a:uFillTx/>
                <a:latin typeface="Myriad Pro" panose="020B0503030403020204" charset="0"/>
                <a:ea typeface="+mj-ea"/>
                <a:cs typeface="Segoe UI" panose="020B0502040204020203" pitchFamily="34" charset="0"/>
              </a:rPr>
              <a:t>The Greymouth </a:t>
            </a:r>
            <a:r>
              <a:rPr lang="en-NZ" sz="2000" kern="100">
                <a:solidFill>
                  <a:srgbClr val="000000"/>
                </a:solidFill>
                <a:latin typeface="Myriad Pro" panose="020B0503030403020204" charset="0"/>
                <a:ea typeface="+mj-ea"/>
                <a:cs typeface="Segoe UI" panose="020B0502040204020203" pitchFamily="34" charset="0"/>
              </a:rPr>
              <a:t>SJ Café o</a:t>
            </a:r>
            <a:r>
              <a:rPr kumimoji="0" lang="en-NZ" sz="2000" b="0" i="0" u="none" strike="noStrike" kern="100" cap="none" spc="0" normalizeH="0" baseline="0" noProof="0" err="1">
                <a:ln>
                  <a:noFill/>
                </a:ln>
                <a:solidFill>
                  <a:srgbClr val="000000"/>
                </a:solidFill>
                <a:effectLst/>
                <a:uLnTx/>
                <a:uFillTx/>
                <a:latin typeface="Myriad Pro" panose="020B0503030403020204" charset="0"/>
                <a:ea typeface="+mj-ea"/>
                <a:cs typeface="Segoe UI" panose="020B0502040204020203" pitchFamily="34" charset="0"/>
              </a:rPr>
              <a:t>pened</a:t>
            </a:r>
            <a:r>
              <a:rPr kumimoji="0" lang="en-NZ" sz="2000" b="0" i="0" u="none" strike="noStrike" kern="100" cap="none" spc="0" normalizeH="0" baseline="0" noProof="0">
                <a:ln>
                  <a:noFill/>
                </a:ln>
                <a:solidFill>
                  <a:srgbClr val="000000"/>
                </a:solidFill>
                <a:effectLst/>
                <a:uLnTx/>
                <a:uFillTx/>
                <a:latin typeface="Myriad Pro" panose="020B0503030403020204" charset="0"/>
                <a:ea typeface="+mj-ea"/>
                <a:cs typeface="Segoe UI" panose="020B0502040204020203" pitchFamily="34" charset="0"/>
              </a:rPr>
              <a:t> in August 2024 and now has 10 – 20 regular attendees.</a:t>
            </a:r>
          </a:p>
          <a:p>
            <a:pPr>
              <a:lnSpc>
                <a:spcPct val="100000"/>
              </a:lnSpc>
              <a:spcBef>
                <a:spcPts val="600"/>
              </a:spcBef>
              <a:spcAft>
                <a:spcPts val="600"/>
              </a:spcAft>
            </a:pPr>
            <a:r>
              <a:rPr kumimoji="0" lang="en-NZ" sz="2000" b="0" i="0" u="none" strike="noStrike" kern="100" cap="none" spc="0" normalizeH="0" baseline="0" noProof="0">
                <a:ln>
                  <a:noFill/>
                </a:ln>
                <a:solidFill>
                  <a:srgbClr val="000000"/>
                </a:solidFill>
                <a:effectLst/>
                <a:uLnTx/>
                <a:uFillTx/>
                <a:latin typeface="Myriad Pro" panose="020B0503030403020204" charset="0"/>
                <a:ea typeface="+mj-ea"/>
                <a:cs typeface="Segoe UI" panose="020B0502040204020203" pitchFamily="34" charset="0"/>
              </a:rPr>
              <a:t>The Café is open every Monday,</a:t>
            </a:r>
            <a:r>
              <a:rPr lang="en-NZ" sz="2000" kern="100">
                <a:solidFill>
                  <a:srgbClr val="000000"/>
                </a:solidFill>
                <a:latin typeface="Myriad Pro" panose="020B0503030403020204" charset="0"/>
                <a:ea typeface="+mj-ea"/>
                <a:cs typeface="Segoe UI" panose="020B0502040204020203" pitchFamily="34" charset="0"/>
              </a:rPr>
              <a:t>10am to12noon, </a:t>
            </a:r>
            <a:r>
              <a:rPr kumimoji="0" lang="en-NZ" sz="2000" b="0" i="0" u="none" strike="noStrike" kern="100" cap="none" spc="0" normalizeH="0" baseline="0" noProof="0">
                <a:ln>
                  <a:noFill/>
                </a:ln>
                <a:solidFill>
                  <a:srgbClr val="000000"/>
                </a:solidFill>
                <a:effectLst/>
                <a:uLnTx/>
                <a:uFillTx/>
                <a:latin typeface="Myriad Pro" panose="020B0503030403020204" charset="0"/>
                <a:ea typeface="+mj-ea"/>
                <a:cs typeface="Segoe UI" panose="020B0502040204020203" pitchFamily="34" charset="0"/>
              </a:rPr>
              <a:t>e</a:t>
            </a:r>
            <a:r>
              <a:rPr lang="en-NZ" sz="2000" kern="100" err="1">
                <a:solidFill>
                  <a:srgbClr val="000000"/>
                </a:solidFill>
                <a:latin typeface="Myriad Pro" panose="020B0503030403020204" charset="0"/>
                <a:ea typeface="+mj-ea"/>
                <a:cs typeface="Segoe UI" panose="020B0502040204020203" pitchFamily="34" charset="0"/>
              </a:rPr>
              <a:t>xcep</a:t>
            </a:r>
            <a:r>
              <a:rPr kumimoji="0" lang="en-NZ" sz="2000" b="0" i="0" u="none" strike="noStrike" kern="100" cap="none" spc="0" normalizeH="0" baseline="0" noProof="0">
                <a:ln>
                  <a:noFill/>
                </a:ln>
                <a:solidFill>
                  <a:srgbClr val="000000"/>
                </a:solidFill>
                <a:effectLst/>
                <a:uLnTx/>
                <a:uFillTx/>
                <a:latin typeface="Myriad Pro" panose="020B0503030403020204" charset="0"/>
                <a:ea typeface="+mj-ea"/>
                <a:cs typeface="Segoe UI" panose="020B0502040204020203" pitchFamily="34" charset="0"/>
              </a:rPr>
              <a:t>t on public holidays</a:t>
            </a:r>
            <a:r>
              <a:rPr lang="en-NZ" sz="2000" kern="100">
                <a:solidFill>
                  <a:srgbClr val="000000"/>
                </a:solidFill>
                <a:latin typeface="Myriad Pro" panose="020B0503030403020204" charset="0"/>
                <a:ea typeface="+mj-ea"/>
                <a:cs typeface="Segoe UI" panose="020B0502040204020203" pitchFamily="34" charset="0"/>
              </a:rPr>
              <a:t>. </a:t>
            </a:r>
            <a:endParaRPr kumimoji="0" lang="en-NZ" sz="2000" b="0" i="0" u="none" strike="noStrike" kern="100" cap="none" spc="0" normalizeH="0" baseline="0" noProof="0">
              <a:ln>
                <a:noFill/>
              </a:ln>
              <a:solidFill>
                <a:srgbClr val="000000"/>
              </a:solidFill>
              <a:effectLst/>
              <a:uLnTx/>
              <a:uFillTx/>
              <a:latin typeface="Myriad Pro" panose="020B0503030403020204" charset="0"/>
              <a:ea typeface="+mj-ea"/>
              <a:cs typeface="Segoe UI" panose="020B0502040204020203" pitchFamily="34" charset="0"/>
            </a:endParaRPr>
          </a:p>
          <a:p>
            <a:pPr>
              <a:lnSpc>
                <a:spcPct val="100000"/>
              </a:lnSpc>
              <a:spcBef>
                <a:spcPts val="600"/>
              </a:spcBef>
              <a:spcAft>
                <a:spcPts val="600"/>
              </a:spcAft>
            </a:pPr>
            <a:r>
              <a:rPr kumimoji="0" lang="en-NZ" sz="2000" b="0" i="0" u="none" strike="noStrike" kern="100" cap="none" spc="0" normalizeH="0" baseline="0" noProof="0">
                <a:ln>
                  <a:noFill/>
                </a:ln>
                <a:solidFill>
                  <a:srgbClr val="000000"/>
                </a:solidFill>
                <a:effectLst/>
                <a:uLnTx/>
                <a:uFillTx/>
                <a:latin typeface="Myriad Pro" panose="020B0503030403020204" charset="0"/>
                <a:ea typeface="+mj-ea"/>
                <a:cs typeface="Segoe UI" panose="020B0502040204020203" pitchFamily="34" charset="0"/>
              </a:rPr>
              <a:t>SJ </a:t>
            </a:r>
            <a:r>
              <a:rPr lang="en-NZ" sz="2000" kern="100">
                <a:solidFill>
                  <a:srgbClr val="000000"/>
                </a:solidFill>
                <a:latin typeface="Myriad Pro" panose="020B0503030403020204" charset="0"/>
                <a:ea typeface="+mj-ea"/>
                <a:cs typeface="Segoe UI" panose="020B0502040204020203" pitchFamily="34" charset="0"/>
              </a:rPr>
              <a:t>C</a:t>
            </a:r>
            <a:r>
              <a:rPr kumimoji="0" lang="en-NZ" sz="2000" b="0" i="0" u="none" strike="noStrike" kern="100" cap="none" spc="0" normalizeH="0" baseline="0" noProof="0" err="1">
                <a:ln>
                  <a:noFill/>
                </a:ln>
                <a:solidFill>
                  <a:srgbClr val="000000"/>
                </a:solidFill>
                <a:effectLst/>
                <a:uLnTx/>
                <a:uFillTx/>
                <a:latin typeface="Myriad Pro" panose="020B0503030403020204" charset="0"/>
                <a:ea typeface="+mj-ea"/>
                <a:cs typeface="Segoe UI" panose="020B0502040204020203" pitchFamily="34" charset="0"/>
              </a:rPr>
              <a:t>afés</a:t>
            </a:r>
            <a:r>
              <a:rPr kumimoji="0" lang="en-NZ" sz="2000" b="0" i="0" u="none" strike="noStrike" kern="100" cap="none" spc="0" normalizeH="0" baseline="0" noProof="0">
                <a:ln>
                  <a:noFill/>
                </a:ln>
                <a:solidFill>
                  <a:srgbClr val="000000"/>
                </a:solidFill>
                <a:effectLst/>
                <a:uLnTx/>
                <a:uFillTx/>
                <a:latin typeface="Myriad Pro" panose="020B0503030403020204" charset="0"/>
                <a:ea typeface="+mj-ea"/>
                <a:cs typeface="Segoe UI" panose="020B0502040204020203" pitchFamily="34" charset="0"/>
              </a:rPr>
              <a:t> are run by Hato Hone St John volunteers and a Te Whatu Ora Health </a:t>
            </a:r>
            <a:r>
              <a:rPr lang="en-NZ" sz="2000" kern="100">
                <a:solidFill>
                  <a:srgbClr val="000000"/>
                </a:solidFill>
                <a:latin typeface="Myriad Pro" panose="020B0503030403020204" charset="0"/>
                <a:ea typeface="+mj-ea"/>
                <a:cs typeface="Segoe UI" panose="020B0502040204020203" pitchFamily="34" charset="0"/>
              </a:rPr>
              <a:t>I</a:t>
            </a:r>
            <a:r>
              <a:rPr kumimoji="0" lang="en-NZ" sz="2000" b="0" i="0" u="none" strike="noStrike" kern="100" cap="none" spc="0" normalizeH="0" baseline="0" noProof="0" err="1">
                <a:ln>
                  <a:noFill/>
                </a:ln>
                <a:solidFill>
                  <a:srgbClr val="000000"/>
                </a:solidFill>
                <a:effectLst/>
                <a:uLnTx/>
                <a:uFillTx/>
                <a:latin typeface="Myriad Pro" panose="020B0503030403020204" charset="0"/>
                <a:ea typeface="+mj-ea"/>
                <a:cs typeface="Segoe UI" panose="020B0502040204020203" pitchFamily="34" charset="0"/>
              </a:rPr>
              <a:t>mprovement</a:t>
            </a:r>
            <a:r>
              <a:rPr kumimoji="0" lang="en-NZ" sz="2000" b="0" i="0" u="none" strike="noStrike" kern="100" cap="none" spc="0" normalizeH="0" baseline="0" noProof="0">
                <a:ln>
                  <a:noFill/>
                </a:ln>
                <a:solidFill>
                  <a:srgbClr val="000000"/>
                </a:solidFill>
                <a:effectLst/>
                <a:uLnTx/>
                <a:uFillTx/>
                <a:latin typeface="Myriad Pro" panose="020B0503030403020204" charset="0"/>
                <a:ea typeface="+mj-ea"/>
                <a:cs typeface="Segoe UI" panose="020B0502040204020203" pitchFamily="34" charset="0"/>
              </a:rPr>
              <a:t> Practitioner (HIP)</a:t>
            </a:r>
          </a:p>
          <a:p>
            <a:pPr marL="0" indent="0">
              <a:lnSpc>
                <a:spcPct val="100000"/>
              </a:lnSpc>
              <a:spcBef>
                <a:spcPts val="600"/>
              </a:spcBef>
              <a:spcAft>
                <a:spcPts val="600"/>
              </a:spcAft>
              <a:buNone/>
            </a:pPr>
            <a:endParaRPr lang="en-NZ" sz="900" i="1">
              <a:solidFill>
                <a:schemeClr val="accent6"/>
              </a:solidFill>
              <a:cs typeface="Arial"/>
            </a:endParaRPr>
          </a:p>
          <a:p>
            <a:pPr marL="0" indent="0">
              <a:lnSpc>
                <a:spcPct val="100000"/>
              </a:lnSpc>
              <a:spcBef>
                <a:spcPts val="600"/>
              </a:spcBef>
              <a:spcAft>
                <a:spcPts val="600"/>
              </a:spcAft>
              <a:buNone/>
            </a:pPr>
            <a:r>
              <a:rPr lang="en-NZ" sz="1800" i="1">
                <a:solidFill>
                  <a:schemeClr val="accent6"/>
                </a:solidFill>
                <a:cs typeface="Arial"/>
              </a:rPr>
              <a:t>“The impact of social isolation on society is something we hear about every week with bad news about the harmful effects that a lack of </a:t>
            </a:r>
            <a:br>
              <a:rPr lang="en-NZ" sz="1800" i="1">
                <a:solidFill>
                  <a:schemeClr val="accent6"/>
                </a:solidFill>
                <a:cs typeface="Arial"/>
              </a:rPr>
            </a:br>
            <a:r>
              <a:rPr lang="en-NZ" sz="1800" i="1">
                <a:solidFill>
                  <a:schemeClr val="accent6"/>
                </a:solidFill>
                <a:cs typeface="Arial"/>
              </a:rPr>
              <a:t>social connection has in our schools, workplaces, and communities,” </a:t>
            </a:r>
          </a:p>
        </p:txBody>
      </p:sp>
      <p:pic>
        <p:nvPicPr>
          <p:cNvPr id="6" name="Picture 5">
            <a:extLst>
              <a:ext uri="{FF2B5EF4-FFF2-40B4-BE49-F238E27FC236}">
                <a16:creationId xmlns:a16="http://schemas.microsoft.com/office/drawing/2014/main" id="{97626AA0-A125-220A-D7B9-D3A4B36F6211}"/>
              </a:ext>
            </a:extLst>
          </p:cNvPr>
          <p:cNvPicPr>
            <a:picLocks noChangeAspect="1"/>
          </p:cNvPicPr>
          <p:nvPr/>
        </p:nvPicPr>
        <p:blipFill>
          <a:blip r:embed="rId3"/>
          <a:stretch>
            <a:fillRect/>
          </a:stretch>
        </p:blipFill>
        <p:spPr>
          <a:xfrm>
            <a:off x="0" y="6532345"/>
            <a:ext cx="12189892" cy="325595"/>
          </a:xfrm>
          <a:prstGeom prst="rect">
            <a:avLst/>
          </a:prstGeom>
        </p:spPr>
      </p:pic>
      <p:pic>
        <p:nvPicPr>
          <p:cNvPr id="7" name="Picture Placeholder 6">
            <a:extLst>
              <a:ext uri="{FF2B5EF4-FFF2-40B4-BE49-F238E27FC236}">
                <a16:creationId xmlns:a16="http://schemas.microsoft.com/office/drawing/2014/main" id="{ABDDDECA-698A-595B-62C0-837812229869}"/>
              </a:ext>
            </a:extLst>
          </p:cNvPr>
          <p:cNvPicPr>
            <a:picLocks noGrp="1" noChangeAspect="1"/>
          </p:cNvPicPr>
          <p:nvPr>
            <p:ph type="pic" idx="11"/>
          </p:nvPr>
        </p:nvPicPr>
        <p:blipFill>
          <a:blip r:embed="rId4"/>
          <a:srcRect t="8161" b="8161"/>
          <a:stretch>
            <a:fillRect/>
          </a:stretch>
        </p:blipFill>
        <p:spPr>
          <a:xfrm>
            <a:off x="7568374" y="-60"/>
            <a:ext cx="5436501" cy="6858000"/>
          </a:xfrm>
          <a:prstGeom prst="rect">
            <a:avLst/>
          </a:prstGeom>
        </p:spPr>
      </p:pic>
    </p:spTree>
    <p:extLst>
      <p:ext uri="{BB962C8B-B14F-4D97-AF65-F5344CB8AC3E}">
        <p14:creationId xmlns:p14="http://schemas.microsoft.com/office/powerpoint/2010/main" val="2523884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01C7267-9CA9-5176-7406-B4D4739F8F50}"/>
              </a:ext>
            </a:extLst>
          </p:cNvPr>
          <p:cNvSpPr>
            <a:spLocks noGrp="1"/>
          </p:cNvSpPr>
          <p:nvPr>
            <p:ph type="title" idx="4294967295"/>
          </p:nvPr>
        </p:nvSpPr>
        <p:spPr>
          <a:xfrm>
            <a:off x="650932" y="365125"/>
            <a:ext cx="5986463" cy="1325563"/>
          </a:xfrm>
        </p:spPr>
        <p:txBody>
          <a:bodyPr/>
          <a:lstStyle/>
          <a:p>
            <a:r>
              <a:rPr lang="en-NZ"/>
              <a:t>Personal Care Kits</a:t>
            </a:r>
          </a:p>
        </p:txBody>
      </p:sp>
      <p:pic>
        <p:nvPicPr>
          <p:cNvPr id="8" name="Picture 7">
            <a:extLst>
              <a:ext uri="{FF2B5EF4-FFF2-40B4-BE49-F238E27FC236}">
                <a16:creationId xmlns:a16="http://schemas.microsoft.com/office/drawing/2014/main" id="{5F08F9BE-873E-BC91-AB32-DBA40F59C10B}"/>
              </a:ext>
            </a:extLst>
          </p:cNvPr>
          <p:cNvPicPr>
            <a:picLocks noChangeAspect="1"/>
          </p:cNvPicPr>
          <p:nvPr/>
        </p:nvPicPr>
        <p:blipFill>
          <a:blip r:embed="rId2"/>
          <a:stretch>
            <a:fillRect/>
          </a:stretch>
        </p:blipFill>
        <p:spPr>
          <a:xfrm>
            <a:off x="5986162" y="-35523"/>
            <a:ext cx="1609344" cy="6130202"/>
          </a:xfrm>
          <a:prstGeom prst="rect">
            <a:avLst/>
          </a:prstGeom>
        </p:spPr>
      </p:pic>
      <p:sp>
        <p:nvSpPr>
          <p:cNvPr id="2" name="Content Placeholder 1">
            <a:extLst>
              <a:ext uri="{FF2B5EF4-FFF2-40B4-BE49-F238E27FC236}">
                <a16:creationId xmlns:a16="http://schemas.microsoft.com/office/drawing/2014/main" id="{A390117F-A190-FFCF-433C-3A6ADADF0862}"/>
              </a:ext>
            </a:extLst>
          </p:cNvPr>
          <p:cNvSpPr>
            <a:spLocks noGrp="1"/>
          </p:cNvSpPr>
          <p:nvPr>
            <p:ph idx="4294967295"/>
          </p:nvPr>
        </p:nvSpPr>
        <p:spPr>
          <a:xfrm>
            <a:off x="650932" y="1624150"/>
            <a:ext cx="5986463" cy="4351338"/>
          </a:xfrm>
        </p:spPr>
        <p:txBody>
          <a:bodyPr>
            <a:normAutofit fontScale="92500"/>
          </a:bodyPr>
          <a:lstStyle/>
          <a:p>
            <a:r>
              <a:rPr lang="en-NZ">
                <a:latin typeface="Myriad Pro" panose="020B0503030403020204" charset="0"/>
              </a:rPr>
              <a:t>For Ambulance personnel and other staff to distribute to people without personal care items due to emergencies or other circumstances.  </a:t>
            </a:r>
          </a:p>
          <a:p>
            <a:r>
              <a:rPr lang="en-NZ">
                <a:latin typeface="Myriad Pro" panose="020B0503030403020204" charset="0"/>
              </a:rPr>
              <a:t>The kits provide a local solution to basic hygiene for people in need, including patients who are transported to hospital unprepared. </a:t>
            </a:r>
          </a:p>
          <a:p>
            <a:r>
              <a:rPr lang="en-NZ">
                <a:latin typeface="Myriad Pro" panose="020B0503030403020204" charset="0"/>
              </a:rPr>
              <a:t>They can also be offered to community centres and medical centre for their emergency cupboards.</a:t>
            </a:r>
          </a:p>
          <a:p>
            <a:endParaRPr lang="en-NZ"/>
          </a:p>
          <a:p>
            <a:endParaRPr lang="en-NZ"/>
          </a:p>
        </p:txBody>
      </p:sp>
      <p:pic>
        <p:nvPicPr>
          <p:cNvPr id="10" name="Picture 9" descr="A black bag with small items on it&#10;&#10;AI-generated content may be incorrect.">
            <a:extLst>
              <a:ext uri="{FF2B5EF4-FFF2-40B4-BE49-F238E27FC236}">
                <a16:creationId xmlns:a16="http://schemas.microsoft.com/office/drawing/2014/main" id="{4CFACCEA-4BA4-B960-2076-4084C5B37E09}"/>
              </a:ext>
            </a:extLst>
          </p:cNvPr>
          <p:cNvPicPr>
            <a:picLocks noChangeAspect="1"/>
          </p:cNvPicPr>
          <p:nvPr/>
        </p:nvPicPr>
        <p:blipFill>
          <a:blip r:embed="rId3">
            <a:extLst>
              <a:ext uri="{28A0092B-C50C-407E-A947-70E740481C1C}">
                <a14:useLocalDpi xmlns:a14="http://schemas.microsoft.com/office/drawing/2010/main" val="0"/>
              </a:ext>
            </a:extLst>
          </a:blip>
          <a:srcRect l="22600" t="16365" r="22529" b="17815"/>
          <a:stretch/>
        </p:blipFill>
        <p:spPr>
          <a:xfrm>
            <a:off x="6637395" y="170480"/>
            <a:ext cx="5993725" cy="6027117"/>
          </a:xfrm>
          <a:prstGeom prst="rect">
            <a:avLst/>
          </a:prstGeom>
        </p:spPr>
      </p:pic>
    </p:spTree>
    <p:extLst>
      <p:ext uri="{BB962C8B-B14F-4D97-AF65-F5344CB8AC3E}">
        <p14:creationId xmlns:p14="http://schemas.microsoft.com/office/powerpoint/2010/main" val="39759713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CFE542-AFB3-09A5-C8F3-A4A1E3298D6D}"/>
              </a:ext>
            </a:extLst>
          </p:cNvPr>
          <p:cNvSpPr>
            <a:spLocks noGrp="1"/>
          </p:cNvSpPr>
          <p:nvPr>
            <p:ph idx="4294967295"/>
          </p:nvPr>
        </p:nvSpPr>
        <p:spPr>
          <a:xfrm>
            <a:off x="728425" y="1825625"/>
            <a:ext cx="5986463" cy="4351338"/>
          </a:xfrm>
        </p:spPr>
        <p:txBody>
          <a:bodyPr>
            <a:normAutofit/>
          </a:bodyPr>
          <a:lstStyle/>
          <a:p>
            <a:r>
              <a:rPr lang="en-NZ">
                <a:latin typeface="Myriad Pro" panose="020B0503030403020204" charset="0"/>
              </a:rPr>
              <a:t>The booklet is handed out to people to record their personal and medical information so that is ready for use in the event of an emergency.  </a:t>
            </a:r>
          </a:p>
          <a:p>
            <a:r>
              <a:rPr lang="en-NZ">
                <a:latin typeface="Myriad Pro" panose="020B0503030403020204" charset="0"/>
              </a:rPr>
              <a:t>The booklet comes in a plastic sleeve with </a:t>
            </a:r>
            <a:br>
              <a:rPr lang="en-NZ">
                <a:latin typeface="Myriad Pro" panose="020B0503030403020204" charset="0"/>
              </a:rPr>
            </a:br>
            <a:r>
              <a:rPr lang="en-NZ">
                <a:latin typeface="Myriad Pro" panose="020B0503030403020204" charset="0"/>
              </a:rPr>
              <a:t>a magnetic strip attached so it can be </a:t>
            </a:r>
            <a:br>
              <a:rPr lang="en-NZ">
                <a:latin typeface="Myriad Pro" panose="020B0503030403020204" charset="0"/>
              </a:rPr>
            </a:br>
            <a:r>
              <a:rPr lang="en-NZ">
                <a:latin typeface="Myriad Pro" panose="020B0503030403020204" charset="0"/>
              </a:rPr>
              <a:t>stuck to the front of the fridge</a:t>
            </a:r>
          </a:p>
        </p:txBody>
      </p:sp>
      <p:sp>
        <p:nvSpPr>
          <p:cNvPr id="3" name="Title 2">
            <a:extLst>
              <a:ext uri="{FF2B5EF4-FFF2-40B4-BE49-F238E27FC236}">
                <a16:creationId xmlns:a16="http://schemas.microsoft.com/office/drawing/2014/main" id="{7B4937D2-849C-156A-290F-5D772EA53334}"/>
              </a:ext>
            </a:extLst>
          </p:cNvPr>
          <p:cNvSpPr>
            <a:spLocks noGrp="1"/>
          </p:cNvSpPr>
          <p:nvPr>
            <p:ph type="title" idx="4294967295"/>
          </p:nvPr>
        </p:nvSpPr>
        <p:spPr>
          <a:xfrm>
            <a:off x="728425" y="365125"/>
            <a:ext cx="5986463" cy="1325563"/>
          </a:xfrm>
        </p:spPr>
        <p:txBody>
          <a:bodyPr/>
          <a:lstStyle/>
          <a:p>
            <a:r>
              <a:rPr lang="en-NZ"/>
              <a:t>In Case of an Emergency Booklets (I.C.E Books)</a:t>
            </a:r>
          </a:p>
        </p:txBody>
      </p:sp>
      <p:pic>
        <p:nvPicPr>
          <p:cNvPr id="5" name="Picture 4" descr="A yellow card with black text&#10;&#10;AI-generated content may be incorrect.">
            <a:extLst>
              <a:ext uri="{FF2B5EF4-FFF2-40B4-BE49-F238E27FC236}">
                <a16:creationId xmlns:a16="http://schemas.microsoft.com/office/drawing/2014/main" id="{28F5C265-AD0F-CEE6-17C4-3853EFA3032E}"/>
              </a:ext>
            </a:extLst>
          </p:cNvPr>
          <p:cNvPicPr>
            <a:picLocks noChangeAspect="1"/>
          </p:cNvPicPr>
          <p:nvPr/>
        </p:nvPicPr>
        <p:blipFill>
          <a:blip r:embed="rId2">
            <a:extLst>
              <a:ext uri="{28A0092B-C50C-407E-A947-70E740481C1C}">
                <a14:useLocalDpi xmlns:a14="http://schemas.microsoft.com/office/drawing/2010/main" val="0"/>
              </a:ext>
            </a:extLst>
          </a:blip>
          <a:srcRect r="3698"/>
          <a:stretch/>
        </p:blipFill>
        <p:spPr>
          <a:xfrm rot="942932">
            <a:off x="6889809" y="1710496"/>
            <a:ext cx="4848770" cy="34370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146553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E3A2E-2693-AB1A-1EAD-E4F2AA751F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00F16A-FF37-07E9-BB14-8FED0869D7A7}"/>
              </a:ext>
            </a:extLst>
          </p:cNvPr>
          <p:cNvSpPr>
            <a:spLocks noGrp="1"/>
          </p:cNvSpPr>
          <p:nvPr>
            <p:ph type="title"/>
          </p:nvPr>
        </p:nvSpPr>
        <p:spPr>
          <a:xfrm>
            <a:off x="579664" y="324304"/>
            <a:ext cx="10515600" cy="1325563"/>
          </a:xfrm>
        </p:spPr>
        <p:txBody>
          <a:bodyPr/>
          <a:lstStyle/>
          <a:p>
            <a:r>
              <a:rPr lang="en-US">
                <a:latin typeface="Founders Grotesk Semibold"/>
              </a:rPr>
              <a:t>Men’s Health Nights</a:t>
            </a:r>
            <a:endParaRPr lang="en-US"/>
          </a:p>
        </p:txBody>
      </p:sp>
      <p:pic>
        <p:nvPicPr>
          <p:cNvPr id="8" name="Picture 7">
            <a:extLst>
              <a:ext uri="{FF2B5EF4-FFF2-40B4-BE49-F238E27FC236}">
                <a16:creationId xmlns:a16="http://schemas.microsoft.com/office/drawing/2014/main" id="{E481EA54-5374-9BD7-8C07-95C5A882F069}"/>
              </a:ext>
            </a:extLst>
          </p:cNvPr>
          <p:cNvPicPr>
            <a:picLocks noChangeAspect="1"/>
          </p:cNvPicPr>
          <p:nvPr/>
        </p:nvPicPr>
        <p:blipFill>
          <a:blip r:embed="rId3"/>
          <a:stretch>
            <a:fillRect/>
          </a:stretch>
        </p:blipFill>
        <p:spPr>
          <a:xfrm>
            <a:off x="0" y="6532345"/>
            <a:ext cx="12189892" cy="325595"/>
          </a:xfrm>
          <a:prstGeom prst="rect">
            <a:avLst/>
          </a:prstGeom>
        </p:spPr>
      </p:pic>
      <p:pic>
        <p:nvPicPr>
          <p:cNvPr id="6" name="Picture 5" descr="A group of people sitting in a room&#10;&#10;AI-generated content may be incorrect.">
            <a:extLst>
              <a:ext uri="{FF2B5EF4-FFF2-40B4-BE49-F238E27FC236}">
                <a16:creationId xmlns:a16="http://schemas.microsoft.com/office/drawing/2014/main" id="{BEC5E92B-0F51-3BF1-5BFA-C27AE9A1713D}"/>
              </a:ext>
            </a:extLst>
          </p:cNvPr>
          <p:cNvPicPr>
            <a:picLocks noChangeAspect="1"/>
          </p:cNvPicPr>
          <p:nvPr/>
        </p:nvPicPr>
        <p:blipFill>
          <a:blip r:embed="rId4">
            <a:extLst>
              <a:ext uri="{28A0092B-C50C-407E-A947-70E740481C1C}">
                <a14:useLocalDpi xmlns:a14="http://schemas.microsoft.com/office/drawing/2010/main" val="0"/>
              </a:ext>
            </a:extLst>
          </a:blip>
          <a:srcRect l="35416" t="16339" r="34489" b="2390"/>
          <a:stretch/>
        </p:blipFill>
        <p:spPr>
          <a:xfrm>
            <a:off x="7348839" y="0"/>
            <a:ext cx="4843161" cy="6107666"/>
          </a:xfrm>
          <a:prstGeom prst="rect">
            <a:avLst/>
          </a:prstGeom>
        </p:spPr>
      </p:pic>
      <p:pic>
        <p:nvPicPr>
          <p:cNvPr id="7" name="Picture 6">
            <a:extLst>
              <a:ext uri="{FF2B5EF4-FFF2-40B4-BE49-F238E27FC236}">
                <a16:creationId xmlns:a16="http://schemas.microsoft.com/office/drawing/2014/main" id="{F53F656A-CD20-9BDB-7DB7-9EDBF1E28E6B}"/>
              </a:ext>
            </a:extLst>
          </p:cNvPr>
          <p:cNvPicPr>
            <a:picLocks noChangeAspect="1"/>
          </p:cNvPicPr>
          <p:nvPr/>
        </p:nvPicPr>
        <p:blipFill>
          <a:blip r:embed="rId5"/>
          <a:stretch>
            <a:fillRect/>
          </a:stretch>
        </p:blipFill>
        <p:spPr>
          <a:xfrm>
            <a:off x="6201673" y="-21316"/>
            <a:ext cx="1609344" cy="6130202"/>
          </a:xfrm>
          <a:prstGeom prst="rect">
            <a:avLst/>
          </a:prstGeom>
        </p:spPr>
      </p:pic>
      <p:sp>
        <p:nvSpPr>
          <p:cNvPr id="3" name="Content Placeholder 2">
            <a:extLst>
              <a:ext uri="{FF2B5EF4-FFF2-40B4-BE49-F238E27FC236}">
                <a16:creationId xmlns:a16="http://schemas.microsoft.com/office/drawing/2014/main" id="{51156AB0-322D-4D62-B111-513CFD2EC6ED}"/>
              </a:ext>
            </a:extLst>
          </p:cNvPr>
          <p:cNvSpPr>
            <a:spLocks noGrp="1"/>
          </p:cNvSpPr>
          <p:nvPr>
            <p:ph idx="1"/>
          </p:nvPr>
        </p:nvSpPr>
        <p:spPr>
          <a:xfrm>
            <a:off x="413995" y="1485948"/>
            <a:ext cx="6848654" cy="4351338"/>
          </a:xfrm>
        </p:spPr>
        <p:txBody>
          <a:bodyPr vert="horz" lIns="91440" tIns="45720" rIns="91440" bIns="45720" rtlCol="0" anchor="t">
            <a:noAutofit/>
          </a:bodyPr>
          <a:lstStyle/>
          <a:p>
            <a:pPr>
              <a:lnSpc>
                <a:spcPct val="100000"/>
              </a:lnSpc>
              <a:spcBef>
                <a:spcPts val="600"/>
              </a:spcBef>
              <a:spcAft>
                <a:spcPts val="600"/>
              </a:spcAft>
            </a:pPr>
            <a:r>
              <a:rPr lang="en-US" sz="2200" b="0" kern="100">
                <a:solidFill>
                  <a:schemeClr val="tx1"/>
                </a:solidFill>
                <a:latin typeface="Aptos"/>
                <a:cs typeface="Segoe UI"/>
              </a:rPr>
              <a:t>Provide information specifically for men in a comfortable and safe space.  </a:t>
            </a:r>
            <a:endParaRPr lang="en-NZ" sz="2200">
              <a:latin typeface="Myriad Pro" panose="020B0503030403020204" charset="0"/>
              <a:cs typeface="Arial"/>
            </a:endParaRPr>
          </a:p>
          <a:p>
            <a:pPr>
              <a:lnSpc>
                <a:spcPct val="100000"/>
              </a:lnSpc>
              <a:spcBef>
                <a:spcPts val="600"/>
              </a:spcBef>
              <a:spcAft>
                <a:spcPts val="600"/>
              </a:spcAft>
            </a:pPr>
            <a:r>
              <a:rPr lang="en-NZ" sz="2200">
                <a:latin typeface="Myriad Pro" panose="020B0503030403020204" charset="0"/>
                <a:cs typeface="Arial"/>
              </a:rPr>
              <a:t>Guest speakers include GP’s, mental health nurse, counsellor, and a fitness and nutritional expert.</a:t>
            </a:r>
          </a:p>
          <a:p>
            <a:pPr>
              <a:lnSpc>
                <a:spcPct val="100000"/>
              </a:lnSpc>
              <a:spcBef>
                <a:spcPts val="600"/>
              </a:spcBef>
              <a:spcAft>
                <a:spcPts val="600"/>
              </a:spcAft>
            </a:pPr>
            <a:r>
              <a:rPr lang="en-NZ" sz="2200">
                <a:latin typeface="Myriad Pro" panose="020B0503030403020204" charset="0"/>
                <a:cs typeface="Arial"/>
              </a:rPr>
              <a:t>Provide awareness and information to men, about their health and mental wellbeing</a:t>
            </a:r>
          </a:p>
          <a:p>
            <a:pPr>
              <a:lnSpc>
                <a:spcPct val="100000"/>
              </a:lnSpc>
              <a:spcBef>
                <a:spcPts val="600"/>
              </a:spcBef>
              <a:spcAft>
                <a:spcPts val="600"/>
              </a:spcAft>
            </a:pPr>
            <a:r>
              <a:rPr lang="en-NZ" sz="2200">
                <a:latin typeface="Myriad Pro" panose="020B0503030403020204" charset="0"/>
                <a:cs typeface="Arial"/>
              </a:rPr>
              <a:t>Encourage men to have regular health checks and seek advice.</a:t>
            </a:r>
          </a:p>
          <a:p>
            <a:pPr>
              <a:lnSpc>
                <a:spcPct val="100000"/>
              </a:lnSpc>
              <a:spcBef>
                <a:spcPts val="600"/>
              </a:spcBef>
              <a:spcAft>
                <a:spcPts val="600"/>
              </a:spcAft>
            </a:pPr>
            <a:r>
              <a:rPr lang="en-NZ" sz="2200">
                <a:latin typeface="Myriad Pro" panose="020B0503030403020204" charset="0"/>
                <a:cs typeface="Arial"/>
              </a:rPr>
              <a:t>Help men to stay healthy and well before they become seriously ill.</a:t>
            </a:r>
            <a:endParaRPr lang="en-US" sz="2200">
              <a:cs typeface="Arial"/>
            </a:endParaRPr>
          </a:p>
        </p:txBody>
      </p:sp>
    </p:spTree>
    <p:extLst>
      <p:ext uri="{BB962C8B-B14F-4D97-AF65-F5344CB8AC3E}">
        <p14:creationId xmlns:p14="http://schemas.microsoft.com/office/powerpoint/2010/main" val="3634700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E01524-CF41-50E0-F4AE-E4693926D720}"/>
              </a:ext>
            </a:extLst>
          </p:cNvPr>
          <p:cNvPicPr>
            <a:picLocks noChangeAspect="1"/>
          </p:cNvPicPr>
          <p:nvPr/>
        </p:nvPicPr>
        <p:blipFill>
          <a:blip r:embed="rId2"/>
          <a:stretch>
            <a:fillRect/>
          </a:stretch>
        </p:blipFill>
        <p:spPr>
          <a:xfrm>
            <a:off x="6601947" y="20096"/>
            <a:ext cx="1398972" cy="6122272"/>
          </a:xfrm>
          <a:prstGeom prst="rect">
            <a:avLst/>
          </a:prstGeom>
        </p:spPr>
      </p:pic>
      <p:pic>
        <p:nvPicPr>
          <p:cNvPr id="6" name="Picture 5">
            <a:extLst>
              <a:ext uri="{FF2B5EF4-FFF2-40B4-BE49-F238E27FC236}">
                <a16:creationId xmlns:a16="http://schemas.microsoft.com/office/drawing/2014/main" id="{6D9DDE55-B442-7EC5-20AD-4AE3D9779863}"/>
              </a:ext>
            </a:extLst>
          </p:cNvPr>
          <p:cNvPicPr>
            <a:picLocks noChangeAspect="1"/>
          </p:cNvPicPr>
          <p:nvPr/>
        </p:nvPicPr>
        <p:blipFill>
          <a:blip r:embed="rId3"/>
          <a:stretch>
            <a:fillRect/>
          </a:stretch>
        </p:blipFill>
        <p:spPr>
          <a:xfrm>
            <a:off x="2108" y="6532405"/>
            <a:ext cx="12189892" cy="325595"/>
          </a:xfrm>
          <a:prstGeom prst="rect">
            <a:avLst/>
          </a:prstGeom>
        </p:spPr>
      </p:pic>
      <p:sp>
        <p:nvSpPr>
          <p:cNvPr id="4" name="Content Placeholder 2">
            <a:extLst>
              <a:ext uri="{FF2B5EF4-FFF2-40B4-BE49-F238E27FC236}">
                <a16:creationId xmlns:a16="http://schemas.microsoft.com/office/drawing/2014/main" id="{9E71DEBA-29A5-0911-CBDE-EDF01707CA67}"/>
              </a:ext>
            </a:extLst>
          </p:cNvPr>
          <p:cNvSpPr txBox="1">
            <a:spLocks noGrp="1"/>
          </p:cNvSpPr>
          <p:nvPr>
            <p:ph idx="1"/>
          </p:nvPr>
        </p:nvSpPr>
        <p:spPr>
          <a:xfrm>
            <a:off x="667722" y="1380744"/>
            <a:ext cx="6538994" cy="4761623"/>
          </a:xfrm>
          <a:prstGeom prst="rect">
            <a:avLst/>
          </a:prstGeom>
        </p:spPr>
        <p:txBody>
          <a:bodyPr vert="horz" lIns="91440" tIns="45720" rIns="91440" bIns="45720" rtlCol="0" anchor="t">
            <a:normAutofit/>
          </a:bodyPr>
          <a:lstStyle>
            <a:lvl1pPr marL="228600" indent="-228600" algn="l" defTabSz="914400" rtl="0" eaLnBrk="1" latinLnBrk="0" hangingPunct="1">
              <a:lnSpc>
                <a:spcPct val="110000"/>
              </a:lnSpc>
              <a:spcBef>
                <a:spcPts val="1000"/>
              </a:spcBef>
              <a:buClr>
                <a:schemeClr val="tx1"/>
              </a:buClr>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Font typeface="Arial" panose="020B0604020202020204" pitchFamily="34" charset="0"/>
              <a:buChar char="•"/>
              <a:tabLst>
                <a:tab pos="457200" algn="l"/>
              </a:tabLst>
            </a:pPr>
            <a:r>
              <a:rPr lang="en-NZ" sz="2200">
                <a:latin typeface="Myriad Pro" panose="020B0503030403020204" charset="0"/>
                <a:cs typeface="Arial"/>
              </a:rPr>
              <a:t>The West Coast Area Committee does not receive government funding to deliver our community health services and initiatives. </a:t>
            </a:r>
          </a:p>
          <a:p>
            <a:pPr marL="342900" lvl="0" indent="-342900">
              <a:buFont typeface="Arial" panose="020B0604020202020204" pitchFamily="34" charset="0"/>
              <a:buChar char="•"/>
              <a:tabLst>
                <a:tab pos="457200" algn="l"/>
              </a:tabLst>
            </a:pPr>
            <a:r>
              <a:rPr lang="en-NZ" sz="2200">
                <a:latin typeface="Myriad Pro" panose="020B0503030403020204" charset="0"/>
                <a:cs typeface="Arial"/>
              </a:rPr>
              <a:t>We rely on donations, generous bequests and grants to support our work. </a:t>
            </a:r>
          </a:p>
          <a:p>
            <a:pPr marL="342900" lvl="0" indent="-342900">
              <a:buFont typeface="Arial" panose="020B0604020202020204" pitchFamily="34" charset="0"/>
              <a:buChar char="•"/>
              <a:tabLst>
                <a:tab pos="457200" algn="l"/>
              </a:tabLst>
            </a:pPr>
            <a:r>
              <a:rPr lang="en-NZ" sz="2200">
                <a:latin typeface="Myriad Pro" panose="020B0503030403020204" charset="0"/>
                <a:cs typeface="Arial"/>
              </a:rPr>
              <a:t>Other income streams include Annual Appeal, raffles, spare change programme, first aid kit sales and partnering with community organisations to raise funds. </a:t>
            </a:r>
          </a:p>
          <a:p>
            <a:pPr marL="0" lvl="0" indent="0">
              <a:buNone/>
              <a:tabLst>
                <a:tab pos="457200" algn="l"/>
              </a:tabLst>
            </a:pPr>
            <a:r>
              <a:rPr lang="en-NZ" sz="2200">
                <a:latin typeface="Myriad Pro" panose="020B0503030403020204" charset="0"/>
                <a:cs typeface="Arial"/>
              </a:rPr>
              <a:t>We are very grateful for the continued support of the Grey District Council.</a:t>
            </a:r>
          </a:p>
          <a:p>
            <a:pPr marL="0" indent="0">
              <a:buNone/>
            </a:pPr>
            <a:endParaRPr lang="en-NZ" sz="2000">
              <a:solidFill>
                <a:srgbClr val="333333"/>
              </a:solidFill>
              <a:latin typeface="Founders Grotesk Semibold"/>
              <a:cs typeface="Segoe UI"/>
            </a:endParaRPr>
          </a:p>
          <a:p>
            <a:pPr marL="0" indent="0">
              <a:buNone/>
            </a:pPr>
            <a:endParaRPr lang="en-NZ" b="1">
              <a:solidFill>
                <a:srgbClr val="000000"/>
              </a:solidFill>
              <a:latin typeface="Arial" panose="020B0604020202020204"/>
              <a:cs typeface="Arial" panose="020B0604020202020204"/>
            </a:endParaRPr>
          </a:p>
        </p:txBody>
      </p:sp>
      <p:sp>
        <p:nvSpPr>
          <p:cNvPr id="2" name="Title 1">
            <a:extLst>
              <a:ext uri="{FF2B5EF4-FFF2-40B4-BE49-F238E27FC236}">
                <a16:creationId xmlns:a16="http://schemas.microsoft.com/office/drawing/2014/main" id="{3328C37A-C0D8-72AC-D0FB-D1384C555D94}"/>
              </a:ext>
            </a:extLst>
          </p:cNvPr>
          <p:cNvSpPr>
            <a:spLocks noGrp="1"/>
          </p:cNvSpPr>
          <p:nvPr>
            <p:ph type="title"/>
          </p:nvPr>
        </p:nvSpPr>
        <p:spPr>
          <a:xfrm>
            <a:off x="559231" y="55181"/>
            <a:ext cx="7162720" cy="1325563"/>
          </a:xfrm>
        </p:spPr>
        <p:txBody>
          <a:bodyPr/>
          <a:lstStyle/>
          <a:p>
            <a:r>
              <a:rPr lang="en-NZ">
                <a:latin typeface="Founders Grotesk Semibold"/>
              </a:rPr>
              <a:t>Local Funding and Support </a:t>
            </a:r>
            <a:endParaRPr lang="en-NZ"/>
          </a:p>
        </p:txBody>
      </p:sp>
    </p:spTree>
    <p:extLst>
      <p:ext uri="{BB962C8B-B14F-4D97-AF65-F5344CB8AC3E}">
        <p14:creationId xmlns:p14="http://schemas.microsoft.com/office/powerpoint/2010/main" val="1990886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B75699-71F5-F71A-CFEF-6074C3375963}"/>
              </a:ext>
            </a:extLst>
          </p:cNvPr>
          <p:cNvPicPr>
            <a:picLocks noChangeAspect="1"/>
          </p:cNvPicPr>
          <p:nvPr/>
        </p:nvPicPr>
        <p:blipFill>
          <a:blip r:embed="rId3"/>
          <a:stretch>
            <a:fillRect/>
          </a:stretch>
        </p:blipFill>
        <p:spPr>
          <a:xfrm>
            <a:off x="0" y="6532345"/>
            <a:ext cx="12189892" cy="325595"/>
          </a:xfrm>
          <a:prstGeom prst="rect">
            <a:avLst/>
          </a:prstGeom>
        </p:spPr>
      </p:pic>
      <p:sp>
        <p:nvSpPr>
          <p:cNvPr id="12" name="Title 1">
            <a:extLst>
              <a:ext uri="{FF2B5EF4-FFF2-40B4-BE49-F238E27FC236}">
                <a16:creationId xmlns:a16="http://schemas.microsoft.com/office/drawing/2014/main" id="{F3076632-D810-AB9C-8BCE-41B85F1D1FBC}"/>
              </a:ext>
            </a:extLst>
          </p:cNvPr>
          <p:cNvSpPr>
            <a:spLocks noGrp="1"/>
          </p:cNvSpPr>
          <p:nvPr>
            <p:ph type="title"/>
          </p:nvPr>
        </p:nvSpPr>
        <p:spPr>
          <a:xfrm>
            <a:off x="-1" y="2766218"/>
            <a:ext cx="8038679" cy="1325563"/>
          </a:xfrm>
        </p:spPr>
        <p:txBody>
          <a:bodyPr vert="horz" lIns="91440" tIns="45720" rIns="91440" bIns="45720" rtlCol="0" anchor="ctr">
            <a:noAutofit/>
          </a:bodyPr>
          <a:lstStyle/>
          <a:p>
            <a:pPr algn="ctr"/>
            <a:r>
              <a:rPr lang="mi-NZ" sz="8000">
                <a:latin typeface="Founders Grotesk Semibold"/>
              </a:rPr>
              <a:t>Any Pātai? </a:t>
            </a:r>
            <a:br>
              <a:rPr lang="mi-NZ" sz="8000">
                <a:latin typeface="Founders Grotesk Semibold"/>
              </a:rPr>
            </a:br>
            <a:r>
              <a:rPr lang="mi-NZ" sz="5400">
                <a:latin typeface="Good Karma" panose="020B0604020202020204" charset="0"/>
              </a:rPr>
              <a:t>Questions?</a:t>
            </a:r>
          </a:p>
        </p:txBody>
      </p:sp>
      <p:pic>
        <p:nvPicPr>
          <p:cNvPr id="3" name="Picture 2" descr="A yellow sign with black text&#10;&#10;AI-generated content may be incorrect.">
            <a:extLst>
              <a:ext uri="{FF2B5EF4-FFF2-40B4-BE49-F238E27FC236}">
                <a16:creationId xmlns:a16="http://schemas.microsoft.com/office/drawing/2014/main" id="{3821735D-0438-98B2-8752-DC75CE2AE493}"/>
              </a:ext>
            </a:extLst>
          </p:cNvPr>
          <p:cNvPicPr>
            <a:picLocks noChangeAspect="1"/>
          </p:cNvPicPr>
          <p:nvPr/>
        </p:nvPicPr>
        <p:blipFill>
          <a:blip r:embed="rId4">
            <a:extLst>
              <a:ext uri="{28A0092B-C50C-407E-A947-70E740481C1C}">
                <a14:useLocalDpi xmlns:a14="http://schemas.microsoft.com/office/drawing/2010/main" val="0"/>
              </a:ext>
            </a:extLst>
          </a:blip>
          <a:srcRect l="18440" r="2764"/>
          <a:stretch/>
        </p:blipFill>
        <p:spPr>
          <a:xfrm rot="5400000">
            <a:off x="6943673" y="861071"/>
            <a:ext cx="6122272" cy="4374382"/>
          </a:xfrm>
          <a:prstGeom prst="rect">
            <a:avLst/>
          </a:prstGeom>
        </p:spPr>
      </p:pic>
      <p:pic>
        <p:nvPicPr>
          <p:cNvPr id="4" name="Picture 3">
            <a:extLst>
              <a:ext uri="{FF2B5EF4-FFF2-40B4-BE49-F238E27FC236}">
                <a16:creationId xmlns:a16="http://schemas.microsoft.com/office/drawing/2014/main" id="{D213EFA7-B312-8DF5-6D87-E0816DB34D23}"/>
              </a:ext>
            </a:extLst>
          </p:cNvPr>
          <p:cNvPicPr>
            <a:picLocks noChangeAspect="1"/>
          </p:cNvPicPr>
          <p:nvPr/>
        </p:nvPicPr>
        <p:blipFill>
          <a:blip r:embed="rId5"/>
          <a:stretch>
            <a:fillRect/>
          </a:stretch>
        </p:blipFill>
        <p:spPr>
          <a:xfrm>
            <a:off x="6802914" y="0"/>
            <a:ext cx="1398972" cy="6122272"/>
          </a:xfrm>
          <a:prstGeom prst="rect">
            <a:avLst/>
          </a:prstGeom>
        </p:spPr>
      </p:pic>
    </p:spTree>
    <p:extLst>
      <p:ext uri="{BB962C8B-B14F-4D97-AF65-F5344CB8AC3E}">
        <p14:creationId xmlns:p14="http://schemas.microsoft.com/office/powerpoint/2010/main" val="1653965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77"/>
</p:tagLst>
</file>

<file path=ppt/theme/theme1.xml><?xml version="1.0" encoding="utf-8"?>
<a:theme xmlns:a="http://schemas.openxmlformats.org/drawingml/2006/main" name="Most Trusted Award">
  <a:themeElements>
    <a:clrScheme name="St John Colours">
      <a:dk1>
        <a:srgbClr val="000000"/>
      </a:dk1>
      <a:lt1>
        <a:srgbClr val="FFFFFF"/>
      </a:lt1>
      <a:dk2>
        <a:srgbClr val="919191"/>
      </a:dk2>
      <a:lt2>
        <a:srgbClr val="E7E6E6"/>
      </a:lt2>
      <a:accent1>
        <a:srgbClr val="FFB200"/>
      </a:accent1>
      <a:accent2>
        <a:srgbClr val="ED7D31"/>
      </a:accent2>
      <a:accent3>
        <a:srgbClr val="00693C"/>
      </a:accent3>
      <a:accent4>
        <a:srgbClr val="79B800"/>
      </a:accent4>
      <a:accent5>
        <a:srgbClr val="FED91A"/>
      </a:accent5>
      <a:accent6>
        <a:srgbClr val="000000"/>
      </a:accent6>
      <a:hlink>
        <a:srgbClr val="000000"/>
      </a:hlink>
      <a:folHlink>
        <a:srgbClr val="DF532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nawa">
  <a:themeElements>
    <a:clrScheme name="St John Colours">
      <a:dk1>
        <a:srgbClr val="000000"/>
      </a:dk1>
      <a:lt1>
        <a:srgbClr val="FFFFFF"/>
      </a:lt1>
      <a:dk2>
        <a:srgbClr val="919191"/>
      </a:dk2>
      <a:lt2>
        <a:srgbClr val="E7E6E6"/>
      </a:lt2>
      <a:accent1>
        <a:srgbClr val="FFB200"/>
      </a:accent1>
      <a:accent2>
        <a:srgbClr val="ED7D31"/>
      </a:accent2>
      <a:accent3>
        <a:srgbClr val="00693C"/>
      </a:accent3>
      <a:accent4>
        <a:srgbClr val="79B800"/>
      </a:accent4>
      <a:accent5>
        <a:srgbClr val="FED91A"/>
      </a:accent5>
      <a:accent6>
        <a:srgbClr val="000000"/>
      </a:accent6>
      <a:hlink>
        <a:srgbClr val="000000"/>
      </a:hlink>
      <a:folHlink>
        <a:srgbClr val="DF532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hakarare Tahi">
  <a:themeElements>
    <a:clrScheme name="St John Colours">
      <a:dk1>
        <a:srgbClr val="000000"/>
      </a:dk1>
      <a:lt1>
        <a:srgbClr val="FFFFFF"/>
      </a:lt1>
      <a:dk2>
        <a:srgbClr val="919191"/>
      </a:dk2>
      <a:lt2>
        <a:srgbClr val="E7E6E6"/>
      </a:lt2>
      <a:accent1>
        <a:srgbClr val="FFB200"/>
      </a:accent1>
      <a:accent2>
        <a:srgbClr val="ED7D31"/>
      </a:accent2>
      <a:accent3>
        <a:srgbClr val="00693C"/>
      </a:accent3>
      <a:accent4>
        <a:srgbClr val="79B800"/>
      </a:accent4>
      <a:accent5>
        <a:srgbClr val="FED91A"/>
      </a:accent5>
      <a:accent6>
        <a:srgbClr val="000000"/>
      </a:accent6>
      <a:hlink>
        <a:srgbClr val="000000"/>
      </a:hlink>
      <a:folHlink>
        <a:srgbClr val="DF532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old Border">
  <a:themeElements>
    <a:clrScheme name="St John Colours">
      <a:dk1>
        <a:srgbClr val="000000"/>
      </a:dk1>
      <a:lt1>
        <a:srgbClr val="FFFFFF"/>
      </a:lt1>
      <a:dk2>
        <a:srgbClr val="919191"/>
      </a:dk2>
      <a:lt2>
        <a:srgbClr val="E7E6E6"/>
      </a:lt2>
      <a:accent1>
        <a:srgbClr val="FFB200"/>
      </a:accent1>
      <a:accent2>
        <a:srgbClr val="ED7D31"/>
      </a:accent2>
      <a:accent3>
        <a:srgbClr val="00693C"/>
      </a:accent3>
      <a:accent4>
        <a:srgbClr val="79B800"/>
      </a:accent4>
      <a:accent5>
        <a:srgbClr val="FED91A"/>
      </a:accent5>
      <a:accent6>
        <a:srgbClr val="000000"/>
      </a:accent6>
      <a:hlink>
        <a:srgbClr val="000000"/>
      </a:hlink>
      <a:folHlink>
        <a:srgbClr val="DF532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Values Badges">
  <a:themeElements>
    <a:clrScheme name="St John Colours">
      <a:dk1>
        <a:srgbClr val="000000"/>
      </a:dk1>
      <a:lt1>
        <a:srgbClr val="FFFFFF"/>
      </a:lt1>
      <a:dk2>
        <a:srgbClr val="919191"/>
      </a:dk2>
      <a:lt2>
        <a:srgbClr val="E7E6E6"/>
      </a:lt2>
      <a:accent1>
        <a:srgbClr val="FFB200"/>
      </a:accent1>
      <a:accent2>
        <a:srgbClr val="ED7D31"/>
      </a:accent2>
      <a:accent3>
        <a:srgbClr val="00693C"/>
      </a:accent3>
      <a:accent4>
        <a:srgbClr val="79B800"/>
      </a:accent4>
      <a:accent5>
        <a:srgbClr val="FED91A"/>
      </a:accent5>
      <a:accent6>
        <a:srgbClr val="000000"/>
      </a:accent6>
      <a:hlink>
        <a:srgbClr val="000000"/>
      </a:hlink>
      <a:folHlink>
        <a:srgbClr val="DF532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Full Gold - Gold Weave">
  <a:themeElements>
    <a:clrScheme name="St John Colours">
      <a:dk1>
        <a:srgbClr val="000000"/>
      </a:dk1>
      <a:lt1>
        <a:srgbClr val="FFFFFF"/>
      </a:lt1>
      <a:dk2>
        <a:srgbClr val="919191"/>
      </a:dk2>
      <a:lt2>
        <a:srgbClr val="E7E6E6"/>
      </a:lt2>
      <a:accent1>
        <a:srgbClr val="FFB200"/>
      </a:accent1>
      <a:accent2>
        <a:srgbClr val="ED7D31"/>
      </a:accent2>
      <a:accent3>
        <a:srgbClr val="00693C"/>
      </a:accent3>
      <a:accent4>
        <a:srgbClr val="79B800"/>
      </a:accent4>
      <a:accent5>
        <a:srgbClr val="FED91A"/>
      </a:accent5>
      <a:accent6>
        <a:srgbClr val="000000"/>
      </a:accent6>
      <a:hlink>
        <a:srgbClr val="000000"/>
      </a:hlink>
      <a:folHlink>
        <a:srgbClr val="DF532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itle &amp; Content with Picture">
  <a:themeElements>
    <a:clrScheme name="St John Colours">
      <a:dk1>
        <a:srgbClr val="000000"/>
      </a:dk1>
      <a:lt1>
        <a:srgbClr val="FFFFFF"/>
      </a:lt1>
      <a:dk2>
        <a:srgbClr val="919191"/>
      </a:dk2>
      <a:lt2>
        <a:srgbClr val="E7E6E6"/>
      </a:lt2>
      <a:accent1>
        <a:srgbClr val="FFB200"/>
      </a:accent1>
      <a:accent2>
        <a:srgbClr val="ED7D31"/>
      </a:accent2>
      <a:accent3>
        <a:srgbClr val="00693C"/>
      </a:accent3>
      <a:accent4>
        <a:srgbClr val="79B800"/>
      </a:accent4>
      <a:accent5>
        <a:srgbClr val="FED91A"/>
      </a:accent5>
      <a:accent6>
        <a:srgbClr val="000000"/>
      </a:accent6>
      <a:hlink>
        <a:srgbClr val="000000"/>
      </a:hlink>
      <a:folHlink>
        <a:srgbClr val="DF532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Side Picture Primary Title">
  <a:themeElements>
    <a:clrScheme name="St John Colours">
      <a:dk1>
        <a:srgbClr val="000000"/>
      </a:dk1>
      <a:lt1>
        <a:srgbClr val="FFFFFF"/>
      </a:lt1>
      <a:dk2>
        <a:srgbClr val="919191"/>
      </a:dk2>
      <a:lt2>
        <a:srgbClr val="E7E6E6"/>
      </a:lt2>
      <a:accent1>
        <a:srgbClr val="FFB200"/>
      </a:accent1>
      <a:accent2>
        <a:srgbClr val="ED7D31"/>
      </a:accent2>
      <a:accent3>
        <a:srgbClr val="00693C"/>
      </a:accent3>
      <a:accent4>
        <a:srgbClr val="79B800"/>
      </a:accent4>
      <a:accent5>
        <a:srgbClr val="FED91A"/>
      </a:accent5>
      <a:accent6>
        <a:srgbClr val="000000"/>
      </a:accent6>
      <a:hlink>
        <a:srgbClr val="000000"/>
      </a:hlink>
      <a:folHlink>
        <a:srgbClr val="DF532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How to use this template">
  <a:themeElements>
    <a:clrScheme name="St John Colours">
      <a:dk1>
        <a:srgbClr val="000000"/>
      </a:dk1>
      <a:lt1>
        <a:srgbClr val="FFFFFF"/>
      </a:lt1>
      <a:dk2>
        <a:srgbClr val="515151"/>
      </a:dk2>
      <a:lt2>
        <a:srgbClr val="E7E6E6"/>
      </a:lt2>
      <a:accent1>
        <a:srgbClr val="F2B229"/>
      </a:accent1>
      <a:accent2>
        <a:srgbClr val="E8822C"/>
      </a:accent2>
      <a:accent3>
        <a:srgbClr val="7CBC48"/>
      </a:accent3>
      <a:accent4>
        <a:srgbClr val="005C3A"/>
      </a:accent4>
      <a:accent5>
        <a:srgbClr val="515151"/>
      </a:accent5>
      <a:accent6>
        <a:srgbClr val="FAD48C"/>
      </a:accent6>
      <a:hlink>
        <a:srgbClr val="E8822C"/>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48C3B54E510842A321989E9107FB7F" ma:contentTypeVersion="15" ma:contentTypeDescription="Create a new document." ma:contentTypeScope="" ma:versionID="33b06a8f80654e16bf64814a1994db98">
  <xsd:schema xmlns:xsd="http://www.w3.org/2001/XMLSchema" xmlns:xs="http://www.w3.org/2001/XMLSchema" xmlns:p="http://schemas.microsoft.com/office/2006/metadata/properties" xmlns:ns2="edf56519-47ed-466d-be14-514eb2b87899" xmlns:ns3="db2fd4c4-fd02-4885-b6b3-ff9d6792dc57" targetNamespace="http://schemas.microsoft.com/office/2006/metadata/properties" ma:root="true" ma:fieldsID="dde0eba12cf473ab541953a1bc16d87c" ns2:_="" ns3:_="">
    <xsd:import namespace="edf56519-47ed-466d-be14-514eb2b87899"/>
    <xsd:import namespace="db2fd4c4-fd02-4885-b6b3-ff9d6792dc5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f56519-47ed-466d-be14-514eb2b878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59580e5d-9790-47ba-b6fc-0631f7e7efc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b2fd4c4-fd02-4885-b6b3-ff9d6792dc5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4eedd56-3f48-4b81-a27a-673a39fbcfb2}" ma:internalName="TaxCatchAll" ma:showField="CatchAllData" ma:web="db2fd4c4-fd02-4885-b6b3-ff9d6792dc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b2fd4c4-fd02-4885-b6b3-ff9d6792dc57">
      <UserInfo>
        <DisplayName>Isobel McRobie</DisplayName>
        <AccountId>214</AccountId>
        <AccountType/>
      </UserInfo>
      <UserInfo>
        <DisplayName>Debbie Pipson</DisplayName>
        <AccountId>222</AccountId>
        <AccountType/>
      </UserInfo>
      <UserInfo>
        <DisplayName>Jessa Gardner</DisplayName>
        <AccountId>155</AccountId>
        <AccountType/>
      </UserInfo>
    </SharedWithUsers>
    <TaxCatchAll xmlns="db2fd4c4-fd02-4885-b6b3-ff9d6792dc57" xsi:nil="true"/>
    <lcf76f155ced4ddcb4097134ff3c332f xmlns="edf56519-47ed-466d-be14-514eb2b8789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B584D40-F774-417F-A1ED-F5C2032A7EE1}">
  <ds:schemaRefs>
    <ds:schemaRef ds:uri="db2fd4c4-fd02-4885-b6b3-ff9d6792dc57"/>
    <ds:schemaRef ds:uri="edf56519-47ed-466d-be14-514eb2b878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F559DF8-BB03-45B2-9EA9-82C4B3AA2150}">
  <ds:schemaRefs>
    <ds:schemaRef ds:uri="http://schemas.microsoft.com/sharepoint/v3/contenttype/forms"/>
  </ds:schemaRefs>
</ds:datastoreItem>
</file>

<file path=customXml/itemProps3.xml><?xml version="1.0" encoding="utf-8"?>
<ds:datastoreItem xmlns:ds="http://schemas.openxmlformats.org/officeDocument/2006/customXml" ds:itemID="{8E396014-3B8C-46FA-9A42-6B2DC44D2948}">
  <ds:schemaRefs>
    <ds:schemaRef ds:uri="db2fd4c4-fd02-4885-b6b3-ff9d6792dc57"/>
    <ds:schemaRef ds:uri="edf56519-47ed-466d-be14-514eb2b878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21</Slides>
  <Notes>18</Notes>
  <HiddenSlides>0</HiddenSlides>
  <ScaleCrop>false</ScaleCrop>
  <HeadingPairs>
    <vt:vector size="4" baseType="variant">
      <vt:variant>
        <vt:lpstr>Theme</vt:lpstr>
      </vt:variant>
      <vt:variant>
        <vt:i4>9</vt:i4>
      </vt:variant>
      <vt:variant>
        <vt:lpstr>Slide Titles</vt:lpstr>
      </vt:variant>
      <vt:variant>
        <vt:i4>21</vt:i4>
      </vt:variant>
    </vt:vector>
  </HeadingPairs>
  <TitlesOfParts>
    <vt:vector size="30" baseType="lpstr">
      <vt:lpstr>Most Trusted Award</vt:lpstr>
      <vt:lpstr>Manawa</vt:lpstr>
      <vt:lpstr>Whakarare Tahi</vt:lpstr>
      <vt:lpstr>Gold Border</vt:lpstr>
      <vt:lpstr>Values Badges</vt:lpstr>
      <vt:lpstr>Full Gold - Gold Weave</vt:lpstr>
      <vt:lpstr>Title &amp; Content with Picture</vt:lpstr>
      <vt:lpstr>Side Picture Primary Title</vt:lpstr>
      <vt:lpstr>How to use this template</vt:lpstr>
      <vt:lpstr>Hato Hone St John West Coast </vt:lpstr>
      <vt:lpstr>Who are we? </vt:lpstr>
      <vt:lpstr>Greymouth Ambulance Operations</vt:lpstr>
      <vt:lpstr>Major Incident Support Team (MIST)</vt:lpstr>
      <vt:lpstr>Area Committees</vt:lpstr>
      <vt:lpstr>Ambulance Membership </vt:lpstr>
      <vt:lpstr>PowerPoint Presentation</vt:lpstr>
      <vt:lpstr>Waka Ora Health Shuttle</vt:lpstr>
      <vt:lpstr>Youth Programmes</vt:lpstr>
      <vt:lpstr>Community Care</vt:lpstr>
      <vt:lpstr>Therapy Pets</vt:lpstr>
      <vt:lpstr>Community Education</vt:lpstr>
      <vt:lpstr>3 Steps for Life</vt:lpstr>
      <vt:lpstr>Medical Products AEDs</vt:lpstr>
      <vt:lpstr>PowerPoint Presentation</vt:lpstr>
      <vt:lpstr>SJ (Social Joining) Cāfe</vt:lpstr>
      <vt:lpstr>Personal Care Kits</vt:lpstr>
      <vt:lpstr>In Case of an Emergency Booklets (I.C.E Books)</vt:lpstr>
      <vt:lpstr>Men’s Health Nights</vt:lpstr>
      <vt:lpstr>Local Funding and Support </vt:lpstr>
      <vt:lpstr>Any Pātai?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Brodie Stewart</dc:creator>
  <cp:revision>4</cp:revision>
  <cp:lastPrinted>2021-09-28T21:47:10Z</cp:lastPrinted>
  <dcterms:created xsi:type="dcterms:W3CDTF">2018-12-03T20:52:46Z</dcterms:created>
  <dcterms:modified xsi:type="dcterms:W3CDTF">2025-06-19T00:24:48Z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455CAD6C-0827-4821-B251-C997EDBDC74A</vt:lpwstr>
  </property>
  <property fmtid="{D5CDD505-2E9C-101B-9397-08002B2CF9AE}" pid="3" name="ArticulatePath">
    <vt:lpwstr>HQ0845 PowerPoint Template</vt:lpwstr>
  </property>
  <property fmtid="{D5CDD505-2E9C-101B-9397-08002B2CF9AE}" pid="4" name="ContentTypeId">
    <vt:lpwstr>0x0101000F48C3B54E510842A321989E9107FB7F</vt:lpwstr>
  </property>
  <property fmtid="{D5CDD505-2E9C-101B-9397-08002B2CF9AE}" pid="5" name="MediaServiceImageTags">
    <vt:lpwstr/>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lpwstr/>
  </property>
</Properties>
</file>