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60" d="100"/>
          <a:sy n="160" d="100"/>
        </p:scale>
        <p:origin x="-2069" y="-13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56539-6468-A73F-BEA2-695D47C16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16AF5-5165-DA80-096E-B09CE4CD2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8397A-C7D6-5E36-0913-E8E60C4C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F0A86-287A-5507-7E74-A67E9F3E8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419A8-CAB2-E19D-FDDB-749445123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634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C2221-8DF5-58F3-8A02-3A967C2B7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F6AC6B-875E-295D-626E-FCB513000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2E015-4BEB-B2E2-C830-04341694B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5D92E-BAAB-9848-E6A0-1C16F8C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7CFF0-F345-7C86-4625-B966054C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322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F84D5A-F93C-CFA3-49A7-33AB8DD5A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28D6FE-8BCE-DEDC-BE4D-301920CF8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2856E-328A-BE04-06DC-18AAFB1C5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03EFE-488D-74A6-1DCB-4E9F8AAB6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FEEF2-D42E-7B7D-20DB-5CF1F9AD4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804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85F03-7E4C-29AA-B9F2-8252C317D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2188B-E6D5-BA90-68E8-D4CD5D562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A243A-9E01-FBAE-3D2B-03986582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F59F2-25A5-4159-5F58-5C9F8789C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CFC4F-B420-8ED2-2D96-ED5EEE10A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606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8F694-9C48-AC64-E4EC-89BDDA4EA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AA834-8BD1-1CA2-0C36-EFA086F49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2BC3C-99CF-6D8E-FAD9-BFEA04F5C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84E3D3-DD43-9D10-ADBA-967D7E6E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6E47B-5871-D6FE-88E9-9DE0C62F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49600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566B8-8355-392B-7200-DF32811B3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D6E87-616F-8184-ADC2-24C6074BD2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1A6B2A-5622-4B00-E496-E48AF2CF81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C97BF3-4790-8670-A062-A4E99AA0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93383-4FD0-23E2-2CAE-2976C058D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E0585-1112-1124-759F-7E7BB112C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91205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AAA78-9B2F-6455-2DBE-64E865E9B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EF703F-BA32-5C2C-FD7F-E1FC51383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7197B-A13E-6A9C-7A72-2EC6A44AB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1E61D7-7FCB-A570-7559-9C7AFA579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36C801-0EB7-C252-CA3E-05816760BF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3959E4-7081-CB48-B5C7-6ED04C713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0ABC-E2F7-623E-2C00-7DAA9EF09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7CD52E-4BAC-C795-938F-CC2AF5FE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60756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18A66-658C-6240-8688-B088F2547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DEDB78-36E6-FB39-2EAD-79C0D89A3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6A167A-2E34-790B-7D79-42A835F4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315A6B-17F9-9D7F-E9D5-4E7021D5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17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8ECF76-4D7D-EF5F-56C4-D5B675A1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13918A-F396-DB1B-D4B2-FF9FAF261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7F96E-1FB0-F69F-F6A5-19DA80764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342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E1435-068E-6AE0-BC19-31E7A2B97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12CEF-C020-0043-3BD5-D67C9E9C0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4C9910-933F-A5DC-C0A9-A22E1ABF7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E5FE6-E08C-4DEB-B55A-E81ADCF4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7228E5-3C70-987A-CBA8-100780603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8421C-34D5-7718-2504-A14EA6E6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560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E8F70-44AA-58A9-EFD8-5A29430D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F4F7E5-2CCD-6FFC-9170-FEE5FA76B7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393210-9B23-8110-BD16-8038D4F39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41EFB2-7296-C59F-9109-183B65F5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9BA64-BEFF-2C24-6CB7-DF264CC8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D3532-4BC7-5E7B-93E1-DE0B3086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4538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3A8FD9-D3CB-B797-41BA-1253D9340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68E16-16C6-E708-188C-7197BB3EE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94554-AC45-8637-6D36-436B2348B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8AE28-69EC-E26E-2ACF-054EFF365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22E11-428C-A1EB-16E4-39122A271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873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4801322C-28AC-A43D-997A-72C41CD18D86}"/>
              </a:ext>
            </a:extLst>
          </p:cNvPr>
          <p:cNvGrpSpPr/>
          <p:nvPr/>
        </p:nvGrpSpPr>
        <p:grpSpPr>
          <a:xfrm>
            <a:off x="3333750" y="1318573"/>
            <a:ext cx="5524500" cy="4167827"/>
            <a:chOff x="3333750" y="1318573"/>
            <a:chExt cx="5524500" cy="416782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8EBAB6-69C3-C4B6-F75A-FCCCEE196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0" y="1371600"/>
              <a:ext cx="5524500" cy="4114800"/>
            </a:xfrm>
            <a:prstGeom prst="rect">
              <a:avLst/>
            </a:prstGeom>
          </p:spPr>
        </p:pic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410FDD5-D55F-8794-0120-0FE2E16D0D7A}"/>
                </a:ext>
              </a:extLst>
            </p:cNvPr>
            <p:cNvSpPr/>
            <p:nvPr/>
          </p:nvSpPr>
          <p:spPr>
            <a:xfrm>
              <a:off x="5222631" y="1389185"/>
              <a:ext cx="685800" cy="322384"/>
            </a:xfrm>
            <a:custGeom>
              <a:avLst/>
              <a:gdLst>
                <a:gd name="connsiteX0" fmla="*/ 0 w 685800"/>
                <a:gd name="connsiteY0" fmla="*/ 123092 h 322384"/>
                <a:gd name="connsiteX1" fmla="*/ 64477 w 685800"/>
                <a:gd name="connsiteY1" fmla="*/ 0 h 322384"/>
                <a:gd name="connsiteX2" fmla="*/ 498231 w 685800"/>
                <a:gd name="connsiteY2" fmla="*/ 11723 h 322384"/>
                <a:gd name="connsiteX3" fmla="*/ 685800 w 685800"/>
                <a:gd name="connsiteY3" fmla="*/ 269630 h 322384"/>
                <a:gd name="connsiteX4" fmla="*/ 633046 w 685800"/>
                <a:gd name="connsiteY4" fmla="*/ 322384 h 322384"/>
                <a:gd name="connsiteX5" fmla="*/ 304800 w 685800"/>
                <a:gd name="connsiteY5" fmla="*/ 146538 h 322384"/>
                <a:gd name="connsiteX6" fmla="*/ 0 w 685800"/>
                <a:gd name="connsiteY6" fmla="*/ 123092 h 322384"/>
                <a:gd name="connsiteX0" fmla="*/ 0 w 685800"/>
                <a:gd name="connsiteY0" fmla="*/ 123092 h 322384"/>
                <a:gd name="connsiteX1" fmla="*/ 64477 w 685800"/>
                <a:gd name="connsiteY1" fmla="*/ 0 h 322384"/>
                <a:gd name="connsiteX2" fmla="*/ 498231 w 685800"/>
                <a:gd name="connsiteY2" fmla="*/ 11723 h 322384"/>
                <a:gd name="connsiteX3" fmla="*/ 685800 w 685800"/>
                <a:gd name="connsiteY3" fmla="*/ 269630 h 322384"/>
                <a:gd name="connsiteX4" fmla="*/ 633046 w 685800"/>
                <a:gd name="connsiteY4" fmla="*/ 322384 h 322384"/>
                <a:gd name="connsiteX5" fmla="*/ 257908 w 685800"/>
                <a:gd name="connsiteY5" fmla="*/ 169984 h 322384"/>
                <a:gd name="connsiteX6" fmla="*/ 0 w 685800"/>
                <a:gd name="connsiteY6" fmla="*/ 123092 h 32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0" h="322384">
                  <a:moveTo>
                    <a:pt x="0" y="123092"/>
                  </a:moveTo>
                  <a:lnTo>
                    <a:pt x="64477" y="0"/>
                  </a:lnTo>
                  <a:lnTo>
                    <a:pt x="498231" y="11723"/>
                  </a:lnTo>
                  <a:lnTo>
                    <a:pt x="685800" y="269630"/>
                  </a:lnTo>
                  <a:lnTo>
                    <a:pt x="633046" y="322384"/>
                  </a:lnTo>
                  <a:lnTo>
                    <a:pt x="257908" y="169984"/>
                  </a:lnTo>
                  <a:lnTo>
                    <a:pt x="0" y="1230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5EAF0F-91E8-55C8-F00A-37E57B71719E}"/>
                </a:ext>
              </a:extLst>
            </p:cNvPr>
            <p:cNvSpPr/>
            <p:nvPr/>
          </p:nvSpPr>
          <p:spPr>
            <a:xfrm rot="1250510">
              <a:off x="5814647" y="1894780"/>
              <a:ext cx="1137138" cy="4571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300C7E-1075-5BC1-6630-E3A36EC2C2EE}"/>
                </a:ext>
              </a:extLst>
            </p:cNvPr>
            <p:cNvSpPr/>
            <p:nvPr/>
          </p:nvSpPr>
          <p:spPr>
            <a:xfrm rot="1250510">
              <a:off x="6881923" y="2299227"/>
              <a:ext cx="1137138" cy="4571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865C0E3-0F72-AEFE-7DF7-D2D17ACC2B59}"/>
                </a:ext>
              </a:extLst>
            </p:cNvPr>
            <p:cNvSpPr/>
            <p:nvPr/>
          </p:nvSpPr>
          <p:spPr>
            <a:xfrm>
              <a:off x="4542692" y="3124200"/>
              <a:ext cx="1441939" cy="1652954"/>
            </a:xfrm>
            <a:custGeom>
              <a:avLst/>
              <a:gdLst>
                <a:gd name="connsiteX0" fmla="*/ 1441939 w 1441939"/>
                <a:gd name="connsiteY0" fmla="*/ 1652954 h 1652954"/>
                <a:gd name="connsiteX1" fmla="*/ 1154723 w 1441939"/>
                <a:gd name="connsiteY1" fmla="*/ 1477108 h 1652954"/>
                <a:gd name="connsiteX2" fmla="*/ 685800 w 1441939"/>
                <a:gd name="connsiteY2" fmla="*/ 1113692 h 1652954"/>
                <a:gd name="connsiteX3" fmla="*/ 410308 w 1441939"/>
                <a:gd name="connsiteY3" fmla="*/ 820615 h 1652954"/>
                <a:gd name="connsiteX4" fmla="*/ 275493 w 1441939"/>
                <a:gd name="connsiteY4" fmla="*/ 515815 h 1652954"/>
                <a:gd name="connsiteX5" fmla="*/ 205154 w 1441939"/>
                <a:gd name="connsiteY5" fmla="*/ 222738 h 1652954"/>
                <a:gd name="connsiteX6" fmla="*/ 0 w 1441939"/>
                <a:gd name="connsiteY6" fmla="*/ 0 h 165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1939" h="1652954">
                  <a:moveTo>
                    <a:pt x="1441939" y="1652954"/>
                  </a:moveTo>
                  <a:lnTo>
                    <a:pt x="1154723" y="1477108"/>
                  </a:lnTo>
                  <a:lnTo>
                    <a:pt x="685800" y="1113692"/>
                  </a:lnTo>
                  <a:lnTo>
                    <a:pt x="410308" y="820615"/>
                  </a:lnTo>
                  <a:lnTo>
                    <a:pt x="275493" y="515815"/>
                  </a:lnTo>
                  <a:lnTo>
                    <a:pt x="205154" y="222738"/>
                  </a:lnTo>
                  <a:lnTo>
                    <a:pt x="0" y="0"/>
                  </a:lnTo>
                </a:path>
              </a:pathLst>
            </a:custGeom>
            <a:noFill/>
            <a:ln w="47625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188DA55-8C31-3FD4-3BAF-86D2FB9850B1}"/>
                </a:ext>
              </a:extLst>
            </p:cNvPr>
            <p:cNvSpPr/>
            <p:nvPr/>
          </p:nvSpPr>
          <p:spPr>
            <a:xfrm>
              <a:off x="5996354" y="4777154"/>
              <a:ext cx="1987061" cy="345831"/>
            </a:xfrm>
            <a:custGeom>
              <a:avLst/>
              <a:gdLst>
                <a:gd name="connsiteX0" fmla="*/ 0 w 1987061"/>
                <a:gd name="connsiteY0" fmla="*/ 0 h 345831"/>
                <a:gd name="connsiteX1" fmla="*/ 515815 w 1987061"/>
                <a:gd name="connsiteY1" fmla="*/ 111369 h 345831"/>
                <a:gd name="connsiteX2" fmla="*/ 1488831 w 1987061"/>
                <a:gd name="connsiteY2" fmla="*/ 298938 h 345831"/>
                <a:gd name="connsiteX3" fmla="*/ 1987061 w 1987061"/>
                <a:gd name="connsiteY3" fmla="*/ 345831 h 34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7061" h="345831">
                  <a:moveTo>
                    <a:pt x="0" y="0"/>
                  </a:moveTo>
                  <a:lnTo>
                    <a:pt x="515815" y="111369"/>
                  </a:lnTo>
                  <a:lnTo>
                    <a:pt x="1488831" y="298938"/>
                  </a:lnTo>
                  <a:lnTo>
                    <a:pt x="1987061" y="345831"/>
                  </a:lnTo>
                </a:path>
              </a:pathLst>
            </a:custGeom>
            <a:noFill/>
            <a:ln w="412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288EB89-3D3B-1F80-7B3F-FCD7B34BF82D}"/>
                </a:ext>
              </a:extLst>
            </p:cNvPr>
            <p:cNvSpPr/>
            <p:nvPr/>
          </p:nvSpPr>
          <p:spPr>
            <a:xfrm>
              <a:off x="4847492" y="2116015"/>
              <a:ext cx="2010508" cy="2784231"/>
            </a:xfrm>
            <a:custGeom>
              <a:avLst/>
              <a:gdLst>
                <a:gd name="connsiteX0" fmla="*/ 117231 w 2010508"/>
                <a:gd name="connsiteY0" fmla="*/ 0 h 2784231"/>
                <a:gd name="connsiteX1" fmla="*/ 140677 w 2010508"/>
                <a:gd name="connsiteY1" fmla="*/ 228600 h 2784231"/>
                <a:gd name="connsiteX2" fmla="*/ 169985 w 2010508"/>
                <a:gd name="connsiteY2" fmla="*/ 357554 h 2784231"/>
                <a:gd name="connsiteX3" fmla="*/ 99646 w 2010508"/>
                <a:gd name="connsiteY3" fmla="*/ 468923 h 2784231"/>
                <a:gd name="connsiteX4" fmla="*/ 111370 w 2010508"/>
                <a:gd name="connsiteY4" fmla="*/ 597877 h 2784231"/>
                <a:gd name="connsiteX5" fmla="*/ 128954 w 2010508"/>
                <a:gd name="connsiteY5" fmla="*/ 697523 h 2784231"/>
                <a:gd name="connsiteX6" fmla="*/ 128954 w 2010508"/>
                <a:gd name="connsiteY6" fmla="*/ 832339 h 2784231"/>
                <a:gd name="connsiteX7" fmla="*/ 105508 w 2010508"/>
                <a:gd name="connsiteY7" fmla="*/ 996462 h 2784231"/>
                <a:gd name="connsiteX8" fmla="*/ 46893 w 2010508"/>
                <a:gd name="connsiteY8" fmla="*/ 1096108 h 2784231"/>
                <a:gd name="connsiteX9" fmla="*/ 11723 w 2010508"/>
                <a:gd name="connsiteY9" fmla="*/ 1213339 h 2784231"/>
                <a:gd name="connsiteX10" fmla="*/ 0 w 2010508"/>
                <a:gd name="connsiteY10" fmla="*/ 1371600 h 2784231"/>
                <a:gd name="connsiteX11" fmla="*/ 70339 w 2010508"/>
                <a:gd name="connsiteY11" fmla="*/ 1600200 h 2784231"/>
                <a:gd name="connsiteX12" fmla="*/ 169985 w 2010508"/>
                <a:gd name="connsiteY12" fmla="*/ 1776047 h 2784231"/>
                <a:gd name="connsiteX13" fmla="*/ 298939 w 2010508"/>
                <a:gd name="connsiteY13" fmla="*/ 1951893 h 2784231"/>
                <a:gd name="connsiteX14" fmla="*/ 504093 w 2010508"/>
                <a:gd name="connsiteY14" fmla="*/ 2133600 h 2784231"/>
                <a:gd name="connsiteX15" fmla="*/ 697523 w 2010508"/>
                <a:gd name="connsiteY15" fmla="*/ 2274277 h 2784231"/>
                <a:gd name="connsiteX16" fmla="*/ 961293 w 2010508"/>
                <a:gd name="connsiteY16" fmla="*/ 2455985 h 2784231"/>
                <a:gd name="connsiteX17" fmla="*/ 1166446 w 2010508"/>
                <a:gd name="connsiteY17" fmla="*/ 2590800 h 2784231"/>
                <a:gd name="connsiteX18" fmla="*/ 1723293 w 2010508"/>
                <a:gd name="connsiteY18" fmla="*/ 2708031 h 2784231"/>
                <a:gd name="connsiteX19" fmla="*/ 2010508 w 2010508"/>
                <a:gd name="connsiteY19" fmla="*/ 2784231 h 278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0508" h="2784231">
                  <a:moveTo>
                    <a:pt x="117231" y="0"/>
                  </a:moveTo>
                  <a:lnTo>
                    <a:pt x="140677" y="228600"/>
                  </a:lnTo>
                  <a:lnTo>
                    <a:pt x="169985" y="357554"/>
                  </a:lnTo>
                  <a:lnTo>
                    <a:pt x="99646" y="468923"/>
                  </a:lnTo>
                  <a:lnTo>
                    <a:pt x="111370" y="597877"/>
                  </a:lnTo>
                  <a:lnTo>
                    <a:pt x="128954" y="697523"/>
                  </a:lnTo>
                  <a:lnTo>
                    <a:pt x="128954" y="832339"/>
                  </a:lnTo>
                  <a:lnTo>
                    <a:pt x="105508" y="996462"/>
                  </a:lnTo>
                  <a:lnTo>
                    <a:pt x="46893" y="1096108"/>
                  </a:lnTo>
                  <a:lnTo>
                    <a:pt x="11723" y="1213339"/>
                  </a:lnTo>
                  <a:lnTo>
                    <a:pt x="0" y="1371600"/>
                  </a:lnTo>
                  <a:lnTo>
                    <a:pt x="70339" y="1600200"/>
                  </a:lnTo>
                  <a:lnTo>
                    <a:pt x="169985" y="1776047"/>
                  </a:lnTo>
                  <a:lnTo>
                    <a:pt x="298939" y="1951893"/>
                  </a:lnTo>
                  <a:lnTo>
                    <a:pt x="504093" y="2133600"/>
                  </a:lnTo>
                  <a:lnTo>
                    <a:pt x="697523" y="2274277"/>
                  </a:lnTo>
                  <a:lnTo>
                    <a:pt x="961293" y="2455985"/>
                  </a:lnTo>
                  <a:lnTo>
                    <a:pt x="1166446" y="2590800"/>
                  </a:lnTo>
                  <a:lnTo>
                    <a:pt x="1723293" y="2708031"/>
                  </a:lnTo>
                  <a:lnTo>
                    <a:pt x="2010508" y="2784231"/>
                  </a:lnTo>
                </a:path>
              </a:pathLst>
            </a:custGeom>
            <a:noFill/>
            <a:ln w="3175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63764BF-2B0F-313F-5858-717B0877D9FD}"/>
                </a:ext>
              </a:extLst>
            </p:cNvPr>
            <p:cNvSpPr/>
            <p:nvPr/>
          </p:nvSpPr>
          <p:spPr>
            <a:xfrm>
              <a:off x="5304692" y="1606062"/>
              <a:ext cx="3024554" cy="1107830"/>
            </a:xfrm>
            <a:custGeom>
              <a:avLst/>
              <a:gdLst>
                <a:gd name="connsiteX0" fmla="*/ 0 w 3024554"/>
                <a:gd name="connsiteY0" fmla="*/ 23446 h 1107830"/>
                <a:gd name="connsiteX1" fmla="*/ 211016 w 3024554"/>
                <a:gd name="connsiteY1" fmla="*/ 0 h 1107830"/>
                <a:gd name="connsiteX2" fmla="*/ 451339 w 3024554"/>
                <a:gd name="connsiteY2" fmla="*/ 128953 h 1107830"/>
                <a:gd name="connsiteX3" fmla="*/ 679939 w 3024554"/>
                <a:gd name="connsiteY3" fmla="*/ 322384 h 1107830"/>
                <a:gd name="connsiteX4" fmla="*/ 744416 w 3024554"/>
                <a:gd name="connsiteY4" fmla="*/ 375138 h 1107830"/>
                <a:gd name="connsiteX5" fmla="*/ 861646 w 3024554"/>
                <a:gd name="connsiteY5" fmla="*/ 322384 h 1107830"/>
                <a:gd name="connsiteX6" fmla="*/ 931985 w 3024554"/>
                <a:gd name="connsiteY6" fmla="*/ 328246 h 1107830"/>
                <a:gd name="connsiteX7" fmla="*/ 1670539 w 3024554"/>
                <a:gd name="connsiteY7" fmla="*/ 615461 h 1107830"/>
                <a:gd name="connsiteX8" fmla="*/ 2684585 w 3024554"/>
                <a:gd name="connsiteY8" fmla="*/ 990600 h 1107830"/>
                <a:gd name="connsiteX9" fmla="*/ 3024554 w 3024554"/>
                <a:gd name="connsiteY9" fmla="*/ 1107830 h 110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4554" h="1107830">
                  <a:moveTo>
                    <a:pt x="0" y="23446"/>
                  </a:moveTo>
                  <a:lnTo>
                    <a:pt x="211016" y="0"/>
                  </a:lnTo>
                  <a:lnTo>
                    <a:pt x="451339" y="128953"/>
                  </a:lnTo>
                  <a:lnTo>
                    <a:pt x="679939" y="322384"/>
                  </a:lnTo>
                  <a:lnTo>
                    <a:pt x="744416" y="375138"/>
                  </a:lnTo>
                  <a:lnTo>
                    <a:pt x="861646" y="322384"/>
                  </a:lnTo>
                  <a:lnTo>
                    <a:pt x="931985" y="328246"/>
                  </a:lnTo>
                  <a:lnTo>
                    <a:pt x="1670539" y="615461"/>
                  </a:lnTo>
                  <a:lnTo>
                    <a:pt x="2684585" y="990600"/>
                  </a:lnTo>
                  <a:lnTo>
                    <a:pt x="3024554" y="1107830"/>
                  </a:lnTo>
                </a:path>
              </a:pathLst>
            </a:custGeom>
            <a:noFill/>
            <a:ln w="3175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6866D21-E307-A1BE-919C-D3886D50B23F}"/>
                </a:ext>
              </a:extLst>
            </p:cNvPr>
            <p:cNvSpPr/>
            <p:nvPr/>
          </p:nvSpPr>
          <p:spPr>
            <a:xfrm>
              <a:off x="4472353" y="1400907"/>
              <a:ext cx="404446" cy="732693"/>
            </a:xfrm>
            <a:custGeom>
              <a:avLst/>
              <a:gdLst>
                <a:gd name="connsiteX0" fmla="*/ 0 w 410308"/>
                <a:gd name="connsiteY0" fmla="*/ 0 h 545123"/>
                <a:gd name="connsiteX1" fmla="*/ 410308 w 410308"/>
                <a:gd name="connsiteY1" fmla="*/ 23446 h 545123"/>
                <a:gd name="connsiteX2" fmla="*/ 398585 w 410308"/>
                <a:gd name="connsiteY2" fmla="*/ 222739 h 545123"/>
                <a:gd name="connsiteX3" fmla="*/ 351693 w 410308"/>
                <a:gd name="connsiteY3" fmla="*/ 345831 h 545123"/>
                <a:gd name="connsiteX4" fmla="*/ 263770 w 410308"/>
                <a:gd name="connsiteY4" fmla="*/ 468923 h 545123"/>
                <a:gd name="connsiteX5" fmla="*/ 263770 w 410308"/>
                <a:gd name="connsiteY5" fmla="*/ 545123 h 545123"/>
                <a:gd name="connsiteX6" fmla="*/ 111370 w 410308"/>
                <a:gd name="connsiteY6" fmla="*/ 498231 h 545123"/>
                <a:gd name="connsiteX7" fmla="*/ 93785 w 410308"/>
                <a:gd name="connsiteY7" fmla="*/ 345831 h 545123"/>
                <a:gd name="connsiteX8" fmla="*/ 64477 w 410308"/>
                <a:gd name="connsiteY8" fmla="*/ 228600 h 545123"/>
                <a:gd name="connsiteX9" fmla="*/ 17585 w 410308"/>
                <a:gd name="connsiteY9" fmla="*/ 117231 h 545123"/>
                <a:gd name="connsiteX10" fmla="*/ 0 w 410308"/>
                <a:gd name="connsiteY10" fmla="*/ 0 h 545123"/>
                <a:gd name="connsiteX0" fmla="*/ 0 w 398585"/>
                <a:gd name="connsiteY0" fmla="*/ 17584 h 562707"/>
                <a:gd name="connsiteX1" fmla="*/ 369277 w 398585"/>
                <a:gd name="connsiteY1" fmla="*/ 0 h 562707"/>
                <a:gd name="connsiteX2" fmla="*/ 398585 w 398585"/>
                <a:gd name="connsiteY2" fmla="*/ 240323 h 562707"/>
                <a:gd name="connsiteX3" fmla="*/ 351693 w 398585"/>
                <a:gd name="connsiteY3" fmla="*/ 363415 h 562707"/>
                <a:gd name="connsiteX4" fmla="*/ 263770 w 398585"/>
                <a:gd name="connsiteY4" fmla="*/ 486507 h 562707"/>
                <a:gd name="connsiteX5" fmla="*/ 263770 w 398585"/>
                <a:gd name="connsiteY5" fmla="*/ 562707 h 562707"/>
                <a:gd name="connsiteX6" fmla="*/ 111370 w 398585"/>
                <a:gd name="connsiteY6" fmla="*/ 515815 h 562707"/>
                <a:gd name="connsiteX7" fmla="*/ 93785 w 398585"/>
                <a:gd name="connsiteY7" fmla="*/ 363415 h 562707"/>
                <a:gd name="connsiteX8" fmla="*/ 64477 w 398585"/>
                <a:gd name="connsiteY8" fmla="*/ 246184 h 562707"/>
                <a:gd name="connsiteX9" fmla="*/ 17585 w 398585"/>
                <a:gd name="connsiteY9" fmla="*/ 134815 h 562707"/>
                <a:gd name="connsiteX10" fmla="*/ 0 w 398585"/>
                <a:gd name="connsiteY10" fmla="*/ 17584 h 562707"/>
                <a:gd name="connsiteX0" fmla="*/ 0 w 398585"/>
                <a:gd name="connsiteY0" fmla="*/ 0 h 545123"/>
                <a:gd name="connsiteX1" fmla="*/ 375138 w 398585"/>
                <a:gd name="connsiteY1" fmla="*/ 11724 h 545123"/>
                <a:gd name="connsiteX2" fmla="*/ 398585 w 398585"/>
                <a:gd name="connsiteY2" fmla="*/ 222739 h 545123"/>
                <a:gd name="connsiteX3" fmla="*/ 351693 w 398585"/>
                <a:gd name="connsiteY3" fmla="*/ 345831 h 545123"/>
                <a:gd name="connsiteX4" fmla="*/ 263770 w 398585"/>
                <a:gd name="connsiteY4" fmla="*/ 468923 h 545123"/>
                <a:gd name="connsiteX5" fmla="*/ 263770 w 398585"/>
                <a:gd name="connsiteY5" fmla="*/ 545123 h 545123"/>
                <a:gd name="connsiteX6" fmla="*/ 111370 w 398585"/>
                <a:gd name="connsiteY6" fmla="*/ 498231 h 545123"/>
                <a:gd name="connsiteX7" fmla="*/ 93785 w 398585"/>
                <a:gd name="connsiteY7" fmla="*/ 345831 h 545123"/>
                <a:gd name="connsiteX8" fmla="*/ 64477 w 398585"/>
                <a:gd name="connsiteY8" fmla="*/ 228600 h 545123"/>
                <a:gd name="connsiteX9" fmla="*/ 17585 w 398585"/>
                <a:gd name="connsiteY9" fmla="*/ 117231 h 545123"/>
                <a:gd name="connsiteX10" fmla="*/ 0 w 398585"/>
                <a:gd name="connsiteY10" fmla="*/ 0 h 545123"/>
                <a:gd name="connsiteX0" fmla="*/ 0 w 398585"/>
                <a:gd name="connsiteY0" fmla="*/ 11722 h 533399"/>
                <a:gd name="connsiteX1" fmla="*/ 375138 w 398585"/>
                <a:gd name="connsiteY1" fmla="*/ 0 h 533399"/>
                <a:gd name="connsiteX2" fmla="*/ 398585 w 398585"/>
                <a:gd name="connsiteY2" fmla="*/ 211015 h 533399"/>
                <a:gd name="connsiteX3" fmla="*/ 351693 w 398585"/>
                <a:gd name="connsiteY3" fmla="*/ 334107 h 533399"/>
                <a:gd name="connsiteX4" fmla="*/ 263770 w 398585"/>
                <a:gd name="connsiteY4" fmla="*/ 457199 h 533399"/>
                <a:gd name="connsiteX5" fmla="*/ 263770 w 398585"/>
                <a:gd name="connsiteY5" fmla="*/ 533399 h 533399"/>
                <a:gd name="connsiteX6" fmla="*/ 111370 w 398585"/>
                <a:gd name="connsiteY6" fmla="*/ 486507 h 533399"/>
                <a:gd name="connsiteX7" fmla="*/ 93785 w 398585"/>
                <a:gd name="connsiteY7" fmla="*/ 334107 h 533399"/>
                <a:gd name="connsiteX8" fmla="*/ 64477 w 398585"/>
                <a:gd name="connsiteY8" fmla="*/ 216876 h 533399"/>
                <a:gd name="connsiteX9" fmla="*/ 17585 w 398585"/>
                <a:gd name="connsiteY9" fmla="*/ 105507 h 533399"/>
                <a:gd name="connsiteX10" fmla="*/ 0 w 398585"/>
                <a:gd name="connsiteY10" fmla="*/ 11722 h 533399"/>
                <a:gd name="connsiteX0" fmla="*/ 0 w 404446"/>
                <a:gd name="connsiteY0" fmla="*/ 0 h 539262"/>
                <a:gd name="connsiteX1" fmla="*/ 380999 w 404446"/>
                <a:gd name="connsiteY1" fmla="*/ 5863 h 539262"/>
                <a:gd name="connsiteX2" fmla="*/ 404446 w 404446"/>
                <a:gd name="connsiteY2" fmla="*/ 216878 h 539262"/>
                <a:gd name="connsiteX3" fmla="*/ 357554 w 404446"/>
                <a:gd name="connsiteY3" fmla="*/ 339970 h 539262"/>
                <a:gd name="connsiteX4" fmla="*/ 269631 w 404446"/>
                <a:gd name="connsiteY4" fmla="*/ 463062 h 539262"/>
                <a:gd name="connsiteX5" fmla="*/ 269631 w 404446"/>
                <a:gd name="connsiteY5" fmla="*/ 539262 h 539262"/>
                <a:gd name="connsiteX6" fmla="*/ 117231 w 404446"/>
                <a:gd name="connsiteY6" fmla="*/ 492370 h 539262"/>
                <a:gd name="connsiteX7" fmla="*/ 99646 w 404446"/>
                <a:gd name="connsiteY7" fmla="*/ 339970 h 539262"/>
                <a:gd name="connsiteX8" fmla="*/ 70338 w 404446"/>
                <a:gd name="connsiteY8" fmla="*/ 222739 h 539262"/>
                <a:gd name="connsiteX9" fmla="*/ 23446 w 404446"/>
                <a:gd name="connsiteY9" fmla="*/ 111370 h 539262"/>
                <a:gd name="connsiteX10" fmla="*/ 0 w 404446"/>
                <a:gd name="connsiteY10" fmla="*/ 0 h 539262"/>
                <a:gd name="connsiteX0" fmla="*/ 0 w 404446"/>
                <a:gd name="connsiteY0" fmla="*/ 0 h 662355"/>
                <a:gd name="connsiteX1" fmla="*/ 380999 w 404446"/>
                <a:gd name="connsiteY1" fmla="*/ 5863 h 662355"/>
                <a:gd name="connsiteX2" fmla="*/ 404446 w 404446"/>
                <a:gd name="connsiteY2" fmla="*/ 216878 h 662355"/>
                <a:gd name="connsiteX3" fmla="*/ 357554 w 404446"/>
                <a:gd name="connsiteY3" fmla="*/ 339970 h 662355"/>
                <a:gd name="connsiteX4" fmla="*/ 269631 w 404446"/>
                <a:gd name="connsiteY4" fmla="*/ 463062 h 662355"/>
                <a:gd name="connsiteX5" fmla="*/ 269631 w 404446"/>
                <a:gd name="connsiteY5" fmla="*/ 539262 h 662355"/>
                <a:gd name="connsiteX6" fmla="*/ 123092 w 404446"/>
                <a:gd name="connsiteY6" fmla="*/ 662355 h 662355"/>
                <a:gd name="connsiteX7" fmla="*/ 99646 w 404446"/>
                <a:gd name="connsiteY7" fmla="*/ 339970 h 662355"/>
                <a:gd name="connsiteX8" fmla="*/ 70338 w 404446"/>
                <a:gd name="connsiteY8" fmla="*/ 222739 h 662355"/>
                <a:gd name="connsiteX9" fmla="*/ 23446 w 404446"/>
                <a:gd name="connsiteY9" fmla="*/ 111370 h 662355"/>
                <a:gd name="connsiteX10" fmla="*/ 0 w 404446"/>
                <a:gd name="connsiteY10" fmla="*/ 0 h 662355"/>
                <a:gd name="connsiteX0" fmla="*/ 0 w 404446"/>
                <a:gd name="connsiteY0" fmla="*/ 0 h 732693"/>
                <a:gd name="connsiteX1" fmla="*/ 380999 w 404446"/>
                <a:gd name="connsiteY1" fmla="*/ 5863 h 732693"/>
                <a:gd name="connsiteX2" fmla="*/ 404446 w 404446"/>
                <a:gd name="connsiteY2" fmla="*/ 216878 h 732693"/>
                <a:gd name="connsiteX3" fmla="*/ 357554 w 404446"/>
                <a:gd name="connsiteY3" fmla="*/ 339970 h 732693"/>
                <a:gd name="connsiteX4" fmla="*/ 269631 w 404446"/>
                <a:gd name="connsiteY4" fmla="*/ 463062 h 732693"/>
                <a:gd name="connsiteX5" fmla="*/ 269631 w 404446"/>
                <a:gd name="connsiteY5" fmla="*/ 539262 h 732693"/>
                <a:gd name="connsiteX6" fmla="*/ 169984 w 404446"/>
                <a:gd name="connsiteY6" fmla="*/ 732693 h 732693"/>
                <a:gd name="connsiteX7" fmla="*/ 99646 w 404446"/>
                <a:gd name="connsiteY7" fmla="*/ 339970 h 732693"/>
                <a:gd name="connsiteX8" fmla="*/ 70338 w 404446"/>
                <a:gd name="connsiteY8" fmla="*/ 222739 h 732693"/>
                <a:gd name="connsiteX9" fmla="*/ 23446 w 404446"/>
                <a:gd name="connsiteY9" fmla="*/ 111370 h 732693"/>
                <a:gd name="connsiteX10" fmla="*/ 0 w 404446"/>
                <a:gd name="connsiteY10" fmla="*/ 0 h 73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446" h="732693">
                  <a:moveTo>
                    <a:pt x="0" y="0"/>
                  </a:moveTo>
                  <a:lnTo>
                    <a:pt x="380999" y="5863"/>
                  </a:lnTo>
                  <a:lnTo>
                    <a:pt x="404446" y="216878"/>
                  </a:lnTo>
                  <a:lnTo>
                    <a:pt x="357554" y="339970"/>
                  </a:lnTo>
                  <a:lnTo>
                    <a:pt x="269631" y="463062"/>
                  </a:lnTo>
                  <a:lnTo>
                    <a:pt x="269631" y="539262"/>
                  </a:lnTo>
                  <a:lnTo>
                    <a:pt x="169984" y="732693"/>
                  </a:lnTo>
                  <a:lnTo>
                    <a:pt x="99646" y="339970"/>
                  </a:lnTo>
                  <a:lnTo>
                    <a:pt x="70338" y="222739"/>
                  </a:lnTo>
                  <a:lnTo>
                    <a:pt x="23446" y="1113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687472F-B09D-706B-FFCE-E5E29487ECD9}"/>
                </a:ext>
              </a:extLst>
            </p:cNvPr>
            <p:cNvSpPr/>
            <p:nvPr/>
          </p:nvSpPr>
          <p:spPr>
            <a:xfrm>
              <a:off x="4009291" y="1928445"/>
              <a:ext cx="956145" cy="1406769"/>
            </a:xfrm>
            <a:custGeom>
              <a:avLst/>
              <a:gdLst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550984 w 914400"/>
                <a:gd name="connsiteY14" fmla="*/ 1148862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34461 w 914400"/>
                <a:gd name="connsiteY19" fmla="*/ 1301262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69276 w 914400"/>
                <a:gd name="connsiteY25" fmla="*/ 826477 h 1371600"/>
                <a:gd name="connsiteX26" fmla="*/ 433753 w 914400"/>
                <a:gd name="connsiteY26" fmla="*/ 691662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550984 w 914400"/>
                <a:gd name="connsiteY14" fmla="*/ 1148862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69276 w 914400"/>
                <a:gd name="connsiteY25" fmla="*/ 826477 h 1371600"/>
                <a:gd name="connsiteX26" fmla="*/ 433753 w 914400"/>
                <a:gd name="connsiteY26" fmla="*/ 691662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580292 w 914400"/>
                <a:gd name="connsiteY14" fmla="*/ 1148862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69276 w 914400"/>
                <a:gd name="connsiteY25" fmla="*/ 826477 h 1371600"/>
                <a:gd name="connsiteX26" fmla="*/ 433753 w 914400"/>
                <a:gd name="connsiteY26" fmla="*/ 691662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580292 w 914400"/>
                <a:gd name="connsiteY14" fmla="*/ 1148862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52459 w 914400"/>
                <a:gd name="connsiteY25" fmla="*/ 815047 h 1371600"/>
                <a:gd name="connsiteX26" fmla="*/ 433753 w 914400"/>
                <a:gd name="connsiteY26" fmla="*/ 691662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52459 w 914400"/>
                <a:gd name="connsiteY25" fmla="*/ 815047 h 1371600"/>
                <a:gd name="connsiteX26" fmla="*/ 433753 w 914400"/>
                <a:gd name="connsiteY26" fmla="*/ 691662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10661 w 914400"/>
                <a:gd name="connsiteY18" fmla="*/ 120747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52459 w 914400"/>
                <a:gd name="connsiteY25" fmla="*/ 815047 h 1371600"/>
                <a:gd name="connsiteX26" fmla="*/ 400119 w 914400"/>
                <a:gd name="connsiteY26" fmla="*/ 657371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257907 w 914400"/>
                <a:gd name="connsiteY24" fmla="*/ 984739 h 1371600"/>
                <a:gd name="connsiteX25" fmla="*/ 352459 w 914400"/>
                <a:gd name="connsiteY25" fmla="*/ 815047 h 1371600"/>
                <a:gd name="connsiteX26" fmla="*/ 400119 w 914400"/>
                <a:gd name="connsiteY26" fmla="*/ 657371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352459 w 914400"/>
                <a:gd name="connsiteY25" fmla="*/ 815047 h 1371600"/>
                <a:gd name="connsiteX26" fmla="*/ 400119 w 914400"/>
                <a:gd name="connsiteY26" fmla="*/ 657371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400119 w 914400"/>
                <a:gd name="connsiteY26" fmla="*/ 657371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521676 w 914400"/>
                <a:gd name="connsiteY27" fmla="*/ 49236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460014 w 914400"/>
                <a:gd name="connsiteY27" fmla="*/ 343779 h 1371600"/>
                <a:gd name="connsiteX28" fmla="*/ 556846 w 914400"/>
                <a:gd name="connsiteY28" fmla="*/ 369277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460014 w 914400"/>
                <a:gd name="connsiteY27" fmla="*/ 343779 h 1371600"/>
                <a:gd name="connsiteX28" fmla="*/ 540029 w 914400"/>
                <a:gd name="connsiteY28" fmla="*/ 237832 h 1371600"/>
                <a:gd name="connsiteX29" fmla="*/ 662353 w 914400"/>
                <a:gd name="connsiteY29" fmla="*/ 293077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26830 w 914400"/>
                <a:gd name="connsiteY4" fmla="*/ 398585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460014 w 914400"/>
                <a:gd name="connsiteY27" fmla="*/ 343779 h 1371600"/>
                <a:gd name="connsiteX28" fmla="*/ 540029 w 914400"/>
                <a:gd name="connsiteY28" fmla="*/ 237832 h 1371600"/>
                <a:gd name="connsiteX29" fmla="*/ 567057 w 914400"/>
                <a:gd name="connsiteY29" fmla="*/ 195922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60465 w 914400"/>
                <a:gd name="connsiteY4" fmla="*/ 404300 h 1371600"/>
                <a:gd name="connsiteX5" fmla="*/ 662353 w 914400"/>
                <a:gd name="connsiteY5" fmla="*/ 480646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460014 w 914400"/>
                <a:gd name="connsiteY27" fmla="*/ 343779 h 1371600"/>
                <a:gd name="connsiteX28" fmla="*/ 540029 w 914400"/>
                <a:gd name="connsiteY28" fmla="*/ 237832 h 1371600"/>
                <a:gd name="connsiteX29" fmla="*/ 567057 w 914400"/>
                <a:gd name="connsiteY29" fmla="*/ 195922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  <a:gd name="connsiteX0" fmla="*/ 715107 w 914400"/>
                <a:gd name="connsiteY0" fmla="*/ 0 h 1371600"/>
                <a:gd name="connsiteX1" fmla="*/ 914400 w 914400"/>
                <a:gd name="connsiteY1" fmla="*/ 64477 h 1371600"/>
                <a:gd name="connsiteX2" fmla="*/ 844061 w 914400"/>
                <a:gd name="connsiteY2" fmla="*/ 175846 h 1371600"/>
                <a:gd name="connsiteX3" fmla="*/ 756138 w 914400"/>
                <a:gd name="connsiteY3" fmla="*/ 263769 h 1371600"/>
                <a:gd name="connsiteX4" fmla="*/ 760465 w 914400"/>
                <a:gd name="connsiteY4" fmla="*/ 404300 h 1371600"/>
                <a:gd name="connsiteX5" fmla="*/ 690381 w 914400"/>
                <a:gd name="connsiteY5" fmla="*/ 503507 h 1371600"/>
                <a:gd name="connsiteX6" fmla="*/ 574430 w 914400"/>
                <a:gd name="connsiteY6" fmla="*/ 533400 h 1371600"/>
                <a:gd name="connsiteX7" fmla="*/ 556846 w 914400"/>
                <a:gd name="connsiteY7" fmla="*/ 662354 h 1371600"/>
                <a:gd name="connsiteX8" fmla="*/ 715107 w 914400"/>
                <a:gd name="connsiteY8" fmla="*/ 773723 h 1371600"/>
                <a:gd name="connsiteX9" fmla="*/ 820615 w 914400"/>
                <a:gd name="connsiteY9" fmla="*/ 861646 h 1371600"/>
                <a:gd name="connsiteX10" fmla="*/ 779584 w 914400"/>
                <a:gd name="connsiteY10" fmla="*/ 931985 h 1371600"/>
                <a:gd name="connsiteX11" fmla="*/ 726830 w 914400"/>
                <a:gd name="connsiteY11" fmla="*/ 990600 h 1371600"/>
                <a:gd name="connsiteX12" fmla="*/ 726830 w 914400"/>
                <a:gd name="connsiteY12" fmla="*/ 1072662 h 1371600"/>
                <a:gd name="connsiteX13" fmla="*/ 592015 w 914400"/>
                <a:gd name="connsiteY13" fmla="*/ 1025769 h 1371600"/>
                <a:gd name="connsiteX14" fmla="*/ 602714 w 914400"/>
                <a:gd name="connsiteY14" fmla="*/ 1120287 h 1371600"/>
                <a:gd name="connsiteX15" fmla="*/ 480646 w 914400"/>
                <a:gd name="connsiteY15" fmla="*/ 1172308 h 1371600"/>
                <a:gd name="connsiteX16" fmla="*/ 427892 w 914400"/>
                <a:gd name="connsiteY16" fmla="*/ 1113692 h 1371600"/>
                <a:gd name="connsiteX17" fmla="*/ 345830 w 914400"/>
                <a:gd name="connsiteY17" fmla="*/ 1066800 h 1371600"/>
                <a:gd name="connsiteX18" fmla="*/ 338690 w 914400"/>
                <a:gd name="connsiteY18" fmla="*/ 1230337 h 1371600"/>
                <a:gd name="connsiteX19" fmla="*/ 257907 w 914400"/>
                <a:gd name="connsiteY19" fmla="*/ 1324708 h 1371600"/>
                <a:gd name="connsiteX20" fmla="*/ 158261 w 914400"/>
                <a:gd name="connsiteY20" fmla="*/ 1371600 h 1371600"/>
                <a:gd name="connsiteX21" fmla="*/ 41030 w 914400"/>
                <a:gd name="connsiteY21" fmla="*/ 1365739 h 1371600"/>
                <a:gd name="connsiteX22" fmla="*/ 0 w 914400"/>
                <a:gd name="connsiteY22" fmla="*/ 1295400 h 1371600"/>
                <a:gd name="connsiteX23" fmla="*/ 76200 w 914400"/>
                <a:gd name="connsiteY23" fmla="*/ 1160585 h 1371600"/>
                <a:gd name="connsiteX24" fmla="*/ 162610 w 914400"/>
                <a:gd name="connsiteY24" fmla="*/ 756139 h 1371600"/>
                <a:gd name="connsiteX25" fmla="*/ 279586 w 914400"/>
                <a:gd name="connsiteY25" fmla="*/ 569303 h 1371600"/>
                <a:gd name="connsiteX26" fmla="*/ 349669 w 914400"/>
                <a:gd name="connsiteY26" fmla="*/ 411626 h 1371600"/>
                <a:gd name="connsiteX27" fmla="*/ 460014 w 914400"/>
                <a:gd name="connsiteY27" fmla="*/ 343779 h 1371600"/>
                <a:gd name="connsiteX28" fmla="*/ 540029 w 914400"/>
                <a:gd name="connsiteY28" fmla="*/ 237832 h 1371600"/>
                <a:gd name="connsiteX29" fmla="*/ 567057 w 914400"/>
                <a:gd name="connsiteY29" fmla="*/ 195922 h 1371600"/>
                <a:gd name="connsiteX30" fmla="*/ 615461 w 914400"/>
                <a:gd name="connsiteY30" fmla="*/ 158262 h 1371600"/>
                <a:gd name="connsiteX31" fmla="*/ 715107 w 914400"/>
                <a:gd name="connsiteY31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4400" h="1371600">
                  <a:moveTo>
                    <a:pt x="715107" y="0"/>
                  </a:moveTo>
                  <a:lnTo>
                    <a:pt x="914400" y="64477"/>
                  </a:lnTo>
                  <a:lnTo>
                    <a:pt x="844061" y="175846"/>
                  </a:lnTo>
                  <a:lnTo>
                    <a:pt x="756138" y="263769"/>
                  </a:lnTo>
                  <a:lnTo>
                    <a:pt x="760465" y="404300"/>
                  </a:lnTo>
                  <a:lnTo>
                    <a:pt x="690381" y="503507"/>
                  </a:lnTo>
                  <a:lnTo>
                    <a:pt x="574430" y="533400"/>
                  </a:lnTo>
                  <a:lnTo>
                    <a:pt x="556846" y="662354"/>
                  </a:lnTo>
                  <a:lnTo>
                    <a:pt x="715107" y="773723"/>
                  </a:lnTo>
                  <a:lnTo>
                    <a:pt x="820615" y="861646"/>
                  </a:lnTo>
                  <a:lnTo>
                    <a:pt x="779584" y="931985"/>
                  </a:lnTo>
                  <a:lnTo>
                    <a:pt x="726830" y="990600"/>
                  </a:lnTo>
                  <a:lnTo>
                    <a:pt x="726830" y="1072662"/>
                  </a:lnTo>
                  <a:lnTo>
                    <a:pt x="592015" y="1025769"/>
                  </a:lnTo>
                  <a:lnTo>
                    <a:pt x="602714" y="1120287"/>
                  </a:lnTo>
                  <a:lnTo>
                    <a:pt x="480646" y="1172308"/>
                  </a:lnTo>
                  <a:lnTo>
                    <a:pt x="427892" y="1113692"/>
                  </a:lnTo>
                  <a:lnTo>
                    <a:pt x="345830" y="1066800"/>
                  </a:lnTo>
                  <a:lnTo>
                    <a:pt x="338690" y="1230337"/>
                  </a:lnTo>
                  <a:lnTo>
                    <a:pt x="257907" y="1324708"/>
                  </a:lnTo>
                  <a:lnTo>
                    <a:pt x="158261" y="1371600"/>
                  </a:lnTo>
                  <a:lnTo>
                    <a:pt x="41030" y="1365739"/>
                  </a:lnTo>
                  <a:lnTo>
                    <a:pt x="0" y="1295400"/>
                  </a:lnTo>
                  <a:lnTo>
                    <a:pt x="76200" y="1160585"/>
                  </a:lnTo>
                  <a:lnTo>
                    <a:pt x="162610" y="756139"/>
                  </a:lnTo>
                  <a:lnTo>
                    <a:pt x="279586" y="569303"/>
                  </a:lnTo>
                  <a:lnTo>
                    <a:pt x="349669" y="411626"/>
                  </a:lnTo>
                  <a:lnTo>
                    <a:pt x="460014" y="343779"/>
                  </a:lnTo>
                  <a:lnTo>
                    <a:pt x="540029" y="237832"/>
                  </a:lnTo>
                  <a:lnTo>
                    <a:pt x="567057" y="195922"/>
                  </a:lnTo>
                  <a:lnTo>
                    <a:pt x="615461" y="158262"/>
                  </a:lnTo>
                  <a:lnTo>
                    <a:pt x="715107" y="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6D6D093-596D-8881-9E6B-5BC70D516B88}"/>
                </a:ext>
              </a:extLst>
            </p:cNvPr>
            <p:cNvSpPr/>
            <p:nvPr/>
          </p:nvSpPr>
          <p:spPr>
            <a:xfrm>
              <a:off x="3739662" y="1441938"/>
              <a:ext cx="240323" cy="3223847"/>
            </a:xfrm>
            <a:custGeom>
              <a:avLst/>
              <a:gdLst>
                <a:gd name="connsiteX0" fmla="*/ 152400 w 240323"/>
                <a:gd name="connsiteY0" fmla="*/ 0 h 3223847"/>
                <a:gd name="connsiteX1" fmla="*/ 111369 w 240323"/>
                <a:gd name="connsiteY1" fmla="*/ 111370 h 3223847"/>
                <a:gd name="connsiteX2" fmla="*/ 193430 w 240323"/>
                <a:gd name="connsiteY2" fmla="*/ 158262 h 3223847"/>
                <a:gd name="connsiteX3" fmla="*/ 146538 w 240323"/>
                <a:gd name="connsiteY3" fmla="*/ 252047 h 3223847"/>
                <a:gd name="connsiteX4" fmla="*/ 205153 w 240323"/>
                <a:gd name="connsiteY4" fmla="*/ 310662 h 3223847"/>
                <a:gd name="connsiteX5" fmla="*/ 140676 w 240323"/>
                <a:gd name="connsiteY5" fmla="*/ 433754 h 3223847"/>
                <a:gd name="connsiteX6" fmla="*/ 216876 w 240323"/>
                <a:gd name="connsiteY6" fmla="*/ 480647 h 3223847"/>
                <a:gd name="connsiteX7" fmla="*/ 117230 w 240323"/>
                <a:gd name="connsiteY7" fmla="*/ 709247 h 3223847"/>
                <a:gd name="connsiteX8" fmla="*/ 105507 w 240323"/>
                <a:gd name="connsiteY8" fmla="*/ 797170 h 3223847"/>
                <a:gd name="connsiteX9" fmla="*/ 181707 w 240323"/>
                <a:gd name="connsiteY9" fmla="*/ 832339 h 3223847"/>
                <a:gd name="connsiteX10" fmla="*/ 105507 w 240323"/>
                <a:gd name="connsiteY10" fmla="*/ 967154 h 3223847"/>
                <a:gd name="connsiteX11" fmla="*/ 164123 w 240323"/>
                <a:gd name="connsiteY11" fmla="*/ 1031631 h 3223847"/>
                <a:gd name="connsiteX12" fmla="*/ 93784 w 240323"/>
                <a:gd name="connsiteY12" fmla="*/ 1189893 h 3223847"/>
                <a:gd name="connsiteX13" fmla="*/ 169984 w 240323"/>
                <a:gd name="connsiteY13" fmla="*/ 1219200 h 3223847"/>
                <a:gd name="connsiteX14" fmla="*/ 117230 w 240323"/>
                <a:gd name="connsiteY14" fmla="*/ 1377462 h 3223847"/>
                <a:gd name="connsiteX15" fmla="*/ 175846 w 240323"/>
                <a:gd name="connsiteY15" fmla="*/ 1400908 h 3223847"/>
                <a:gd name="connsiteX16" fmla="*/ 117230 w 240323"/>
                <a:gd name="connsiteY16" fmla="*/ 1553308 h 3223847"/>
                <a:gd name="connsiteX17" fmla="*/ 181707 w 240323"/>
                <a:gd name="connsiteY17" fmla="*/ 1565031 h 3223847"/>
                <a:gd name="connsiteX18" fmla="*/ 123092 w 240323"/>
                <a:gd name="connsiteY18" fmla="*/ 1670539 h 3223847"/>
                <a:gd name="connsiteX19" fmla="*/ 175846 w 240323"/>
                <a:gd name="connsiteY19" fmla="*/ 1717431 h 3223847"/>
                <a:gd name="connsiteX20" fmla="*/ 146538 w 240323"/>
                <a:gd name="connsiteY20" fmla="*/ 1764324 h 3223847"/>
                <a:gd name="connsiteX21" fmla="*/ 228600 w 240323"/>
                <a:gd name="connsiteY21" fmla="*/ 1787770 h 3223847"/>
                <a:gd name="connsiteX22" fmla="*/ 199292 w 240323"/>
                <a:gd name="connsiteY22" fmla="*/ 1840524 h 3223847"/>
                <a:gd name="connsiteX23" fmla="*/ 146538 w 240323"/>
                <a:gd name="connsiteY23" fmla="*/ 1975339 h 3223847"/>
                <a:gd name="connsiteX24" fmla="*/ 193430 w 240323"/>
                <a:gd name="connsiteY24" fmla="*/ 2039816 h 3223847"/>
                <a:gd name="connsiteX25" fmla="*/ 128953 w 240323"/>
                <a:gd name="connsiteY25" fmla="*/ 2203939 h 3223847"/>
                <a:gd name="connsiteX26" fmla="*/ 187569 w 240323"/>
                <a:gd name="connsiteY26" fmla="*/ 2221524 h 3223847"/>
                <a:gd name="connsiteX27" fmla="*/ 140676 w 240323"/>
                <a:gd name="connsiteY27" fmla="*/ 2338754 h 3223847"/>
                <a:gd name="connsiteX28" fmla="*/ 222738 w 240323"/>
                <a:gd name="connsiteY28" fmla="*/ 2379785 h 3223847"/>
                <a:gd name="connsiteX29" fmla="*/ 158261 w 240323"/>
                <a:gd name="connsiteY29" fmla="*/ 2561493 h 3223847"/>
                <a:gd name="connsiteX30" fmla="*/ 234461 w 240323"/>
                <a:gd name="connsiteY30" fmla="*/ 2579077 h 3223847"/>
                <a:gd name="connsiteX31" fmla="*/ 164123 w 240323"/>
                <a:gd name="connsiteY31" fmla="*/ 2790093 h 3223847"/>
                <a:gd name="connsiteX32" fmla="*/ 240323 w 240323"/>
                <a:gd name="connsiteY32" fmla="*/ 2825262 h 3223847"/>
                <a:gd name="connsiteX33" fmla="*/ 158261 w 240323"/>
                <a:gd name="connsiteY33" fmla="*/ 3048000 h 3223847"/>
                <a:gd name="connsiteX34" fmla="*/ 228600 w 240323"/>
                <a:gd name="connsiteY34" fmla="*/ 3071447 h 3223847"/>
                <a:gd name="connsiteX35" fmla="*/ 146538 w 240323"/>
                <a:gd name="connsiteY35" fmla="*/ 3223847 h 3223847"/>
                <a:gd name="connsiteX36" fmla="*/ 23446 w 240323"/>
                <a:gd name="connsiteY36" fmla="*/ 3188677 h 3223847"/>
                <a:gd name="connsiteX37" fmla="*/ 0 w 240323"/>
                <a:gd name="connsiteY37" fmla="*/ 46893 h 3223847"/>
                <a:gd name="connsiteX38" fmla="*/ 23446 w 240323"/>
                <a:gd name="connsiteY38" fmla="*/ 23447 h 3223847"/>
                <a:gd name="connsiteX39" fmla="*/ 152400 w 240323"/>
                <a:gd name="connsiteY39" fmla="*/ 0 h 3223847"/>
                <a:gd name="connsiteX0" fmla="*/ 152400 w 240323"/>
                <a:gd name="connsiteY0" fmla="*/ 0 h 3223847"/>
                <a:gd name="connsiteX1" fmla="*/ 111369 w 240323"/>
                <a:gd name="connsiteY1" fmla="*/ 111370 h 3223847"/>
                <a:gd name="connsiteX2" fmla="*/ 193430 w 240323"/>
                <a:gd name="connsiteY2" fmla="*/ 158262 h 3223847"/>
                <a:gd name="connsiteX3" fmla="*/ 146538 w 240323"/>
                <a:gd name="connsiteY3" fmla="*/ 252047 h 3223847"/>
                <a:gd name="connsiteX4" fmla="*/ 205153 w 240323"/>
                <a:gd name="connsiteY4" fmla="*/ 310662 h 3223847"/>
                <a:gd name="connsiteX5" fmla="*/ 140676 w 240323"/>
                <a:gd name="connsiteY5" fmla="*/ 433754 h 3223847"/>
                <a:gd name="connsiteX6" fmla="*/ 216876 w 240323"/>
                <a:gd name="connsiteY6" fmla="*/ 480647 h 3223847"/>
                <a:gd name="connsiteX7" fmla="*/ 117230 w 240323"/>
                <a:gd name="connsiteY7" fmla="*/ 709247 h 3223847"/>
                <a:gd name="connsiteX8" fmla="*/ 105507 w 240323"/>
                <a:gd name="connsiteY8" fmla="*/ 797170 h 3223847"/>
                <a:gd name="connsiteX9" fmla="*/ 181707 w 240323"/>
                <a:gd name="connsiteY9" fmla="*/ 832339 h 3223847"/>
                <a:gd name="connsiteX10" fmla="*/ 105507 w 240323"/>
                <a:gd name="connsiteY10" fmla="*/ 967154 h 3223847"/>
                <a:gd name="connsiteX11" fmla="*/ 164123 w 240323"/>
                <a:gd name="connsiteY11" fmla="*/ 1031631 h 3223847"/>
                <a:gd name="connsiteX12" fmla="*/ 93784 w 240323"/>
                <a:gd name="connsiteY12" fmla="*/ 1189893 h 3223847"/>
                <a:gd name="connsiteX13" fmla="*/ 169984 w 240323"/>
                <a:gd name="connsiteY13" fmla="*/ 1219200 h 3223847"/>
                <a:gd name="connsiteX14" fmla="*/ 117230 w 240323"/>
                <a:gd name="connsiteY14" fmla="*/ 1377462 h 3223847"/>
                <a:gd name="connsiteX15" fmla="*/ 175846 w 240323"/>
                <a:gd name="connsiteY15" fmla="*/ 1400908 h 3223847"/>
                <a:gd name="connsiteX16" fmla="*/ 117230 w 240323"/>
                <a:gd name="connsiteY16" fmla="*/ 1553308 h 3223847"/>
                <a:gd name="connsiteX17" fmla="*/ 164123 w 240323"/>
                <a:gd name="connsiteY17" fmla="*/ 1559169 h 3223847"/>
                <a:gd name="connsiteX18" fmla="*/ 123092 w 240323"/>
                <a:gd name="connsiteY18" fmla="*/ 1670539 h 3223847"/>
                <a:gd name="connsiteX19" fmla="*/ 175846 w 240323"/>
                <a:gd name="connsiteY19" fmla="*/ 1717431 h 3223847"/>
                <a:gd name="connsiteX20" fmla="*/ 146538 w 240323"/>
                <a:gd name="connsiteY20" fmla="*/ 1764324 h 3223847"/>
                <a:gd name="connsiteX21" fmla="*/ 228600 w 240323"/>
                <a:gd name="connsiteY21" fmla="*/ 1787770 h 3223847"/>
                <a:gd name="connsiteX22" fmla="*/ 199292 w 240323"/>
                <a:gd name="connsiteY22" fmla="*/ 1840524 h 3223847"/>
                <a:gd name="connsiteX23" fmla="*/ 146538 w 240323"/>
                <a:gd name="connsiteY23" fmla="*/ 1975339 h 3223847"/>
                <a:gd name="connsiteX24" fmla="*/ 193430 w 240323"/>
                <a:gd name="connsiteY24" fmla="*/ 2039816 h 3223847"/>
                <a:gd name="connsiteX25" fmla="*/ 128953 w 240323"/>
                <a:gd name="connsiteY25" fmla="*/ 2203939 h 3223847"/>
                <a:gd name="connsiteX26" fmla="*/ 187569 w 240323"/>
                <a:gd name="connsiteY26" fmla="*/ 2221524 h 3223847"/>
                <a:gd name="connsiteX27" fmla="*/ 140676 w 240323"/>
                <a:gd name="connsiteY27" fmla="*/ 2338754 h 3223847"/>
                <a:gd name="connsiteX28" fmla="*/ 222738 w 240323"/>
                <a:gd name="connsiteY28" fmla="*/ 2379785 h 3223847"/>
                <a:gd name="connsiteX29" fmla="*/ 158261 w 240323"/>
                <a:gd name="connsiteY29" fmla="*/ 2561493 h 3223847"/>
                <a:gd name="connsiteX30" fmla="*/ 234461 w 240323"/>
                <a:gd name="connsiteY30" fmla="*/ 2579077 h 3223847"/>
                <a:gd name="connsiteX31" fmla="*/ 164123 w 240323"/>
                <a:gd name="connsiteY31" fmla="*/ 2790093 h 3223847"/>
                <a:gd name="connsiteX32" fmla="*/ 240323 w 240323"/>
                <a:gd name="connsiteY32" fmla="*/ 2825262 h 3223847"/>
                <a:gd name="connsiteX33" fmla="*/ 158261 w 240323"/>
                <a:gd name="connsiteY33" fmla="*/ 3048000 h 3223847"/>
                <a:gd name="connsiteX34" fmla="*/ 228600 w 240323"/>
                <a:gd name="connsiteY34" fmla="*/ 3071447 h 3223847"/>
                <a:gd name="connsiteX35" fmla="*/ 146538 w 240323"/>
                <a:gd name="connsiteY35" fmla="*/ 3223847 h 3223847"/>
                <a:gd name="connsiteX36" fmla="*/ 23446 w 240323"/>
                <a:gd name="connsiteY36" fmla="*/ 3188677 h 3223847"/>
                <a:gd name="connsiteX37" fmla="*/ 0 w 240323"/>
                <a:gd name="connsiteY37" fmla="*/ 46893 h 3223847"/>
                <a:gd name="connsiteX38" fmla="*/ 23446 w 240323"/>
                <a:gd name="connsiteY38" fmla="*/ 23447 h 3223847"/>
                <a:gd name="connsiteX39" fmla="*/ 152400 w 240323"/>
                <a:gd name="connsiteY39" fmla="*/ 0 h 322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40323" h="3223847">
                  <a:moveTo>
                    <a:pt x="152400" y="0"/>
                  </a:moveTo>
                  <a:lnTo>
                    <a:pt x="111369" y="111370"/>
                  </a:lnTo>
                  <a:lnTo>
                    <a:pt x="193430" y="158262"/>
                  </a:lnTo>
                  <a:lnTo>
                    <a:pt x="146538" y="252047"/>
                  </a:lnTo>
                  <a:lnTo>
                    <a:pt x="205153" y="310662"/>
                  </a:lnTo>
                  <a:lnTo>
                    <a:pt x="140676" y="433754"/>
                  </a:lnTo>
                  <a:lnTo>
                    <a:pt x="216876" y="480647"/>
                  </a:lnTo>
                  <a:lnTo>
                    <a:pt x="117230" y="709247"/>
                  </a:lnTo>
                  <a:lnTo>
                    <a:pt x="105507" y="797170"/>
                  </a:lnTo>
                  <a:lnTo>
                    <a:pt x="181707" y="832339"/>
                  </a:lnTo>
                  <a:lnTo>
                    <a:pt x="105507" y="967154"/>
                  </a:lnTo>
                  <a:lnTo>
                    <a:pt x="164123" y="1031631"/>
                  </a:lnTo>
                  <a:lnTo>
                    <a:pt x="93784" y="1189893"/>
                  </a:lnTo>
                  <a:lnTo>
                    <a:pt x="169984" y="1219200"/>
                  </a:lnTo>
                  <a:lnTo>
                    <a:pt x="117230" y="1377462"/>
                  </a:lnTo>
                  <a:lnTo>
                    <a:pt x="175846" y="1400908"/>
                  </a:lnTo>
                  <a:lnTo>
                    <a:pt x="117230" y="1553308"/>
                  </a:lnTo>
                  <a:lnTo>
                    <a:pt x="164123" y="1559169"/>
                  </a:lnTo>
                  <a:lnTo>
                    <a:pt x="123092" y="1670539"/>
                  </a:lnTo>
                  <a:lnTo>
                    <a:pt x="175846" y="1717431"/>
                  </a:lnTo>
                  <a:lnTo>
                    <a:pt x="146538" y="1764324"/>
                  </a:lnTo>
                  <a:lnTo>
                    <a:pt x="228600" y="1787770"/>
                  </a:lnTo>
                  <a:lnTo>
                    <a:pt x="199292" y="1840524"/>
                  </a:lnTo>
                  <a:lnTo>
                    <a:pt x="146538" y="1975339"/>
                  </a:lnTo>
                  <a:lnTo>
                    <a:pt x="193430" y="2039816"/>
                  </a:lnTo>
                  <a:lnTo>
                    <a:pt x="128953" y="2203939"/>
                  </a:lnTo>
                  <a:lnTo>
                    <a:pt x="187569" y="2221524"/>
                  </a:lnTo>
                  <a:lnTo>
                    <a:pt x="140676" y="2338754"/>
                  </a:lnTo>
                  <a:lnTo>
                    <a:pt x="222738" y="2379785"/>
                  </a:lnTo>
                  <a:lnTo>
                    <a:pt x="158261" y="2561493"/>
                  </a:lnTo>
                  <a:lnTo>
                    <a:pt x="234461" y="2579077"/>
                  </a:lnTo>
                  <a:lnTo>
                    <a:pt x="164123" y="2790093"/>
                  </a:lnTo>
                  <a:lnTo>
                    <a:pt x="240323" y="2825262"/>
                  </a:lnTo>
                  <a:lnTo>
                    <a:pt x="158261" y="3048000"/>
                  </a:lnTo>
                  <a:lnTo>
                    <a:pt x="228600" y="3071447"/>
                  </a:lnTo>
                  <a:lnTo>
                    <a:pt x="146538" y="3223847"/>
                  </a:lnTo>
                  <a:lnTo>
                    <a:pt x="23446" y="3188677"/>
                  </a:lnTo>
                  <a:lnTo>
                    <a:pt x="0" y="46893"/>
                  </a:lnTo>
                  <a:lnTo>
                    <a:pt x="23446" y="23447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EFEB09C-9940-7DA3-FF6B-D42D37D717D4}"/>
                </a:ext>
              </a:extLst>
            </p:cNvPr>
            <p:cNvSpPr txBox="1"/>
            <p:nvPr/>
          </p:nvSpPr>
          <p:spPr>
            <a:xfrm rot="1223870">
              <a:off x="5796900" y="1687878"/>
              <a:ext cx="9733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NBD RIV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173D15-1FBD-5999-1C9C-30C9C23AEB19}"/>
                </a:ext>
              </a:extLst>
            </p:cNvPr>
            <p:cNvSpPr txBox="1"/>
            <p:nvPr/>
          </p:nvSpPr>
          <p:spPr>
            <a:xfrm rot="1223870">
              <a:off x="7327234" y="2282815"/>
              <a:ext cx="101662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NBD DRN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8AEAB2-53AF-4386-0AB9-EE018B9C7BD8}"/>
                </a:ext>
              </a:extLst>
            </p:cNvPr>
            <p:cNvSpPr txBox="1"/>
            <p:nvPr/>
          </p:nvSpPr>
          <p:spPr>
            <a:xfrm rot="609897">
              <a:off x="6802589" y="4860555"/>
              <a:ext cx="12362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Collins Ck DRN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CF50EC-D9C7-1C21-BBEC-CE57AB98A0E3}"/>
                </a:ext>
              </a:extLst>
            </p:cNvPr>
            <p:cNvSpPr txBox="1"/>
            <p:nvPr/>
          </p:nvSpPr>
          <p:spPr>
            <a:xfrm rot="2226794">
              <a:off x="4865501" y="4426260"/>
              <a:ext cx="119295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Collins Ck RIV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E872ED-90C9-44B7-89A8-01C61B3BEB2E}"/>
                </a:ext>
              </a:extLst>
            </p:cNvPr>
            <p:cNvSpPr txBox="1"/>
            <p:nvPr/>
          </p:nvSpPr>
          <p:spPr>
            <a:xfrm rot="17933630">
              <a:off x="3641584" y="2619101"/>
              <a:ext cx="145103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Coastal lagoons RIV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AF5EF8-43D9-D4EF-19A1-010BC1B31155}"/>
                </a:ext>
              </a:extLst>
            </p:cNvPr>
            <p:cNvSpPr txBox="1"/>
            <p:nvPr/>
          </p:nvSpPr>
          <p:spPr>
            <a:xfrm rot="4550871">
              <a:off x="4290084" y="1563032"/>
              <a:ext cx="8274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Maher Swamp</a:t>
              </a:r>
            </a:p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DRN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36CFA3-1960-788E-F04A-FD8E54BBC252}"/>
                </a:ext>
              </a:extLst>
            </p:cNvPr>
            <p:cNvSpPr txBox="1"/>
            <p:nvPr/>
          </p:nvSpPr>
          <p:spPr>
            <a:xfrm rot="16200000">
              <a:off x="2616230" y="2955214"/>
              <a:ext cx="1978427" cy="215444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Tasman Sea CHD Constant Head Boundary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F80F1C0-AA08-AD96-DBB8-1C2F03120BA8}"/>
                </a:ext>
              </a:extLst>
            </p:cNvPr>
            <p:cNvSpPr txBox="1"/>
            <p:nvPr/>
          </p:nvSpPr>
          <p:spPr>
            <a:xfrm rot="1223870">
              <a:off x="5206535" y="1389902"/>
              <a:ext cx="65915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Rusty’s</a:t>
              </a:r>
              <a:r>
                <a:rPr 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RIV</a:t>
              </a:r>
              <a:endParaRPr lang="en-NZ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8D58FD5-4C2D-F40C-80F3-8825756B7630}"/>
                </a:ext>
              </a:extLst>
            </p:cNvPr>
            <p:cNvCxnSpPr/>
            <p:nvPr/>
          </p:nvCxnSpPr>
          <p:spPr>
            <a:xfrm flipH="1">
              <a:off x="8733692" y="5122985"/>
              <a:ext cx="124558" cy="310661"/>
            </a:xfrm>
            <a:prstGeom prst="line">
              <a:avLst/>
            </a:prstGeom>
            <a:ln w="539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0397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ap of a land&#10;&#10;Description automatically generated">
            <a:extLst>
              <a:ext uri="{FF2B5EF4-FFF2-40B4-BE49-F238E27FC236}">
                <a16:creationId xmlns:a16="http://schemas.microsoft.com/office/drawing/2014/main" id="{8120F017-B9D4-99AD-0E6C-A1BEDF9FD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312" y="1374322"/>
            <a:ext cx="4781550" cy="3543300"/>
          </a:xfrm>
          <a:prstGeom prst="rect">
            <a:avLst/>
          </a:prstGeom>
        </p:spPr>
      </p:pic>
      <p:pic>
        <p:nvPicPr>
          <p:cNvPr id="7" name="Picture 6" descr="A blue and yellow background&#10;&#10;Description automatically generated">
            <a:extLst>
              <a:ext uri="{FF2B5EF4-FFF2-40B4-BE49-F238E27FC236}">
                <a16:creationId xmlns:a16="http://schemas.microsoft.com/office/drawing/2014/main" id="{C549D912-B129-6928-C995-63862E3D0BD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5567">
            <a:off x="2676470" y="1735002"/>
            <a:ext cx="6316823" cy="308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0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31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3</cp:revision>
  <dcterms:created xsi:type="dcterms:W3CDTF">2023-07-18T02:37:12Z</dcterms:created>
  <dcterms:modified xsi:type="dcterms:W3CDTF">2023-07-18T05:16:48Z</dcterms:modified>
</cp:coreProperties>
</file>