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20" d="100"/>
          <a:sy n="120" d="100"/>
        </p:scale>
        <p:origin x="222" y="-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32DED1-D409-EA09-8A79-384281DF4C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EFAA86-C646-6C54-0ECE-CFB7A09086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EB00B7-7557-2FEC-AA5C-E8DE6688A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50D9E-6FE5-49C1-992D-1AB7C7A45574}" type="datetimeFigureOut">
              <a:rPr lang="en-NZ" smtClean="0"/>
              <a:t>13/07/2023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8001-FCA6-8E0A-1CF4-0063F8665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DB65E7-C51D-451E-04D1-4711E0785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C1C84-250E-4369-A2AC-C2AD9B7660F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55246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8C080-366A-810B-F624-89BDF4940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CCE9FC-0C01-499C-B3FC-218BA49599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F98BF8-631B-F5EA-2F19-8E14EDE9A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50D9E-6FE5-49C1-992D-1AB7C7A45574}" type="datetimeFigureOut">
              <a:rPr lang="en-NZ" smtClean="0"/>
              <a:t>13/07/2023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856F77-EB22-852E-3BCF-052EE1BD3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F305DE-DB07-5668-00A1-453F60625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C1C84-250E-4369-A2AC-C2AD9B7660F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1071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26312C-E8DF-D47E-8E5F-51446419DD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A58A69-2FEF-927C-D354-1AEE74ACF2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330478-AF14-EB92-D374-42BD36176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50D9E-6FE5-49C1-992D-1AB7C7A45574}" type="datetimeFigureOut">
              <a:rPr lang="en-NZ" smtClean="0"/>
              <a:t>13/07/2023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33876D-D76F-25B5-EF04-E88F1B8A2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CDF0B7-D07E-D51A-B91C-2FA0E52F5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C1C84-250E-4369-A2AC-C2AD9B7660F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51600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453CB-07D4-30B1-8965-B283DCB36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DF1CE-83C8-DD69-4F41-EC283990EA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307693-6DF3-35CC-E137-F22AEBF6D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50D9E-6FE5-49C1-992D-1AB7C7A45574}" type="datetimeFigureOut">
              <a:rPr lang="en-NZ" smtClean="0"/>
              <a:t>13/07/2023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3FFF42-5898-D1DE-58E8-A7B5C2D32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46D677-97E6-2059-8C92-CE1570418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C1C84-250E-4369-A2AC-C2AD9B7660F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16696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5DDBE-0EC2-A8A5-F1F4-80B3C804A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BD82DE-B974-45C3-072F-374C0FD4B3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594598-1EF0-B422-4F69-F777CBFCE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50D9E-6FE5-49C1-992D-1AB7C7A45574}" type="datetimeFigureOut">
              <a:rPr lang="en-NZ" smtClean="0"/>
              <a:t>13/07/2023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41C4C-9E4C-46AD-ABAF-A4EFD1B5E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31CB7F-EFA6-F6F9-7469-066687FE3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C1C84-250E-4369-A2AC-C2AD9B7660F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05886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A7A5A-5A79-D6DE-25AD-653AEB03E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5AA634-578D-6CE9-99F5-DF653A7AF9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500AF1-0682-3C7E-724A-E823AC61E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5F8EB2-EB3E-8443-4AB4-A74A87CD5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50D9E-6FE5-49C1-992D-1AB7C7A45574}" type="datetimeFigureOut">
              <a:rPr lang="en-NZ" smtClean="0"/>
              <a:t>13/07/2023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8EE335-EB5B-F7B5-D982-507CC8B5B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50204C-FC22-191E-78F1-1651DE8D7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C1C84-250E-4369-A2AC-C2AD9B7660F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12338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14FDF-8AAB-1324-E783-948A35BFD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FC5572-81F5-66BF-DF4D-C5BC3C78DF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43DFA6-7DE6-D1D4-85E5-88D3FA96E0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B55635-F349-A4C6-1A87-84E3C247A2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63B077-77D7-F87F-2550-1E091B5B01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BAACCA-EDB2-074B-0F1A-AA26C0FC6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50D9E-6FE5-49C1-992D-1AB7C7A45574}" type="datetimeFigureOut">
              <a:rPr lang="en-NZ" smtClean="0"/>
              <a:t>13/07/2023</a:t>
            </a:fld>
            <a:endParaRPr lang="en-N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0CCD8B-4751-427B-DA1C-579242B49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417192-B94C-809C-4C1C-678936EA2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C1C84-250E-4369-A2AC-C2AD9B7660F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132274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514231-BEBF-48F4-2BFD-05B38DEEF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7C5171-0D75-7144-6C8F-FC2CA2249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50D9E-6FE5-49C1-992D-1AB7C7A45574}" type="datetimeFigureOut">
              <a:rPr lang="en-NZ" smtClean="0"/>
              <a:t>13/07/2023</a:t>
            </a:fld>
            <a:endParaRPr lang="en-N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144032-39B2-9BAF-DF5F-281445143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C411F0-892E-3962-C283-CB3036551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C1C84-250E-4369-A2AC-C2AD9B7660F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44607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B5D596-BF36-2082-5451-895687E8A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50D9E-6FE5-49C1-992D-1AB7C7A45574}" type="datetimeFigureOut">
              <a:rPr lang="en-NZ" smtClean="0"/>
              <a:t>13/07/2023</a:t>
            </a:fld>
            <a:endParaRPr lang="en-N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C07E51-E6E5-E4FF-BC50-A14E5A63D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3B37F6-7908-0C45-D5E3-4001A140D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C1C84-250E-4369-A2AC-C2AD9B7660F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52876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3E3DE6-0E49-1A93-CE7F-8D2FC67C4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005BC-DDAA-B8A2-DAD8-987ABFDEF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C5EB21-0F75-E1F2-E474-A5E6C7233A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30AD7A-1CDA-2F57-04ED-462E39CB1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50D9E-6FE5-49C1-992D-1AB7C7A45574}" type="datetimeFigureOut">
              <a:rPr lang="en-NZ" smtClean="0"/>
              <a:t>13/07/2023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E29D0A-6AA1-094D-FCA2-57042C3B5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AFD111-541E-B7D8-4AA3-C4B5A17D2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C1C84-250E-4369-A2AC-C2AD9B7660F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58287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BFAF4-7E7A-CAFC-175E-81E081E3F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E61D95-6D78-FEB2-FD89-94F519D425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A09464-DAD3-2925-CA61-88A492D424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4243FA-609D-6E69-5C71-192EB7318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50D9E-6FE5-49C1-992D-1AB7C7A45574}" type="datetimeFigureOut">
              <a:rPr lang="en-NZ" smtClean="0"/>
              <a:t>13/07/2023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91160-E39E-91E5-14E4-E598DB375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349636-B073-9513-339F-A307BD2C1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C1C84-250E-4369-A2AC-C2AD9B7660F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61890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2C311E-A96E-CC0B-EB3F-8E5B2A8F9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0A1784-1F06-7C39-406E-E1799D430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9468EA-BD87-DE3C-4849-8A8AF351A1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50D9E-6FE5-49C1-992D-1AB7C7A45574}" type="datetimeFigureOut">
              <a:rPr lang="en-NZ" smtClean="0"/>
              <a:t>13/07/2023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7118B3-07FE-9549-84B6-80D4A46EE4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46B7BB-8CDD-DBC6-6016-21771AB603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C1C84-250E-4369-A2AC-C2AD9B7660F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5800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68C0B8-6C82-318E-BFB6-8CF7AD4AB6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1371600"/>
            <a:ext cx="55245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943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Jens Rekker</dc:creator>
  <cp:lastModifiedBy>Jens Rekker</cp:lastModifiedBy>
  <cp:revision>1</cp:revision>
  <dcterms:created xsi:type="dcterms:W3CDTF">2023-07-12T23:50:47Z</dcterms:created>
  <dcterms:modified xsi:type="dcterms:W3CDTF">2023-07-12T23:53:20Z</dcterms:modified>
</cp:coreProperties>
</file>