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C7454-507F-59BB-6498-3BE861ED8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6F8AA-C210-F675-3272-FD5F5C6D91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46329-D180-C8DB-AA12-9C3850367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BAC1A-FAD9-5571-B2F5-DAC9A0AE0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52BC-3C7C-EBB5-1BBD-2FFEA6D04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23877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4DA1A-2A17-8CD6-3209-D5DAF2F39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ECF1FF-5742-BD47-3BEF-AF31A5605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E0C5F-8AEB-C436-3FBE-251D07E2E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1B278-E608-D3FF-E069-630D866EF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1A2DD-00BF-5DE9-DF38-A8FA8820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79488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B2E0B0-0E24-52EB-DD7B-312686B62F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8F376-C1C2-CACA-FF33-F67A04BAA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9A5F56-E96D-6309-BBD9-7E2DD46D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24599-E159-C3AF-1DBB-3D3D171B6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0E984-EB7C-9014-B9BA-B7AB6A807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496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5A2B1-80B8-8B87-8552-31CB9DFB7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A9095-CF00-F7DE-37AB-81B0FCA16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8258A-1620-E2CB-6673-246AA85AB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93B84-32D3-D592-2C89-8066A0996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7AF49-93D2-8AC1-3E6E-1BAB863C3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4811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5A0A1-7BB8-23AC-AE76-4DBA930D2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28B71-871C-6B68-11C5-6D9E9A6E1E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2E03F-DB71-2758-F531-48EDE1DE6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659B5-5B2E-2643-9DD3-6859011D9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0DA6DF-B3FE-C975-B9AD-A1DF39505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4758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81A1E-5D55-8391-648A-51CEBD896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9C260-0250-B161-994C-CC2FBFF24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764E5A-CD9C-3319-250F-B3FAC73145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053C00-E24B-DA2F-5B60-3CECAF48E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4594DF-F4A7-231C-C689-7D211F316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83D8D5-46A8-B727-71F5-7668860A7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4052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49A20-98D5-B5D6-46BF-7DEC52816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01020F-0CC2-9620-8608-A7D9492F8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CDA15-CEFF-4981-64F7-34FF0E6780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53052F-BDD0-67AB-B62E-78FED88759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6E9007-ED47-D8F5-6BCB-810431A471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3C000-EE9F-E2C1-CE34-2EFA46153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1A0DCC-0CF8-AACB-C6AE-AFDB07BA5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609AC2-1898-AE3C-0795-BDB835227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2683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DCC74-2C4A-AE85-C932-70FBAA0F3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4AB5E-675B-71DD-C5BD-60FE04EFF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AF92BE-F27C-9345-0D4C-E67050132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79F414-2BDA-69B4-E823-66A8CB880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86722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01EC31-A15E-6403-8516-3CEF9A7CE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AA64E-482B-D73C-9FAC-2083B1B1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3835B5-F3C0-CF8B-BFEC-EF8E44F35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57283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C4BD-6A58-DF0A-2CB7-05CBA42D3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BD8B6-945F-523C-DCFA-0D92CF852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0D35CC-EF15-3502-7FB9-AB8740943E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B108B-94C7-415B-5E3D-31B9A81AD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1856F1-F371-48C9-0BB6-621CCDAC7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70FD7C-D6A7-5815-7CCF-467F615A7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8209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CF920-3484-8950-6D4C-2C33742BA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80610-CBA7-DCA2-B2C5-D43D521F70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0743A-11FA-945F-9BCF-01A55BB5E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6176C-A072-F618-A9BA-D81409AA2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31595-7327-9B22-675A-5A14DB553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25C56C-CB32-BF6B-C928-60461526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4669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2DB0CF-89EA-6B1B-994A-C4B0C4950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47E321-F18C-AB56-8DB0-3E95B2A13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AFE2B0-86B8-342F-CE11-568922767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9EF7-659B-42C2-8E14-713A16B44D95}" type="datetimeFigureOut">
              <a:rPr lang="en-NZ" smtClean="0"/>
              <a:t>20/07/2023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90DD7-304C-DD49-735C-C814435DE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54773-7102-9372-08FB-91FCAEE9A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5F5B1-8B99-43D6-93E0-D560BA5FA6B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035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688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Jens Rekker</dc:creator>
  <cp:lastModifiedBy>Jens Rekker</cp:lastModifiedBy>
  <cp:revision>1</cp:revision>
  <dcterms:created xsi:type="dcterms:W3CDTF">2023-07-20T03:49:58Z</dcterms:created>
  <dcterms:modified xsi:type="dcterms:W3CDTF">2023-07-20T03:51:24Z</dcterms:modified>
</cp:coreProperties>
</file>