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1ADB6-103D-D7EC-76A3-24BC07B5F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B9D17C-8A0A-6977-0C1A-5AB1C2091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71488-7E72-6034-1C50-8864DD3F6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59BE6-B218-6A29-8FFD-1BEDB56ED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254B0-E770-1D7C-7A78-9ACBA38F3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8855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4121B-B45B-EEBF-0D0B-E1BE852E7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65E68A-7416-D81A-427A-2AB5AC52AB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F5068-F6BF-D49F-2B0E-75E41D59D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A858C-83C7-8F9E-9C05-19C801217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4B126-FA75-A7E9-1CB0-9F148AEEA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2455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C869E1-B153-5DC2-8193-4EFB8A09B4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F891DF-96CC-FF1B-823D-DF1397563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A8A6A-40BE-DB92-849B-84F4722C5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DD489-4D5E-944D-33BF-0470DD973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CF8B9-35A8-B290-958D-60570AB89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2068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63A6B-023A-071B-5A27-317B62026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DC25D-6DC7-9E23-A2C7-3F524374B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FEEBC-4C31-A469-43A3-13B89F141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A9ADB-5887-FA5C-5261-EF995880D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FF00C-C761-5ECF-86E8-104E6CE0D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06088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62300-C7F7-8B48-A37B-081178EA6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DFD31-6308-2FC5-5C83-C9223F694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C0568-49CF-C733-3037-D7AD037F5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65FDA-E751-6FA2-2B93-59927719A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FFFD-B50A-A964-8477-47460D9F3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490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0EDB9-B06B-5DF6-A609-844C3D4B9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7A542-A067-9FCC-F350-8BF7029147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6DF15-92CF-66F4-C967-231D8D4E2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CC941B-EA73-3735-7975-DD07027A1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C953B-50FE-4C53-5384-C3D839F52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8C44C-40DC-5B7A-48BA-58DC2767E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8221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70D31-FEF3-BCF9-B7C2-E1C50CA0B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F316FD-B584-D5A3-2A76-15DECCF80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B1075-FF83-9523-1D94-875AB88AC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B7F5E-7CCF-DAB0-7DC7-925CA36C50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B5395D-DA2C-A03E-CFA8-BBC3D9FCB4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1FDD23-8789-C869-60AC-97783CDB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777084-C12F-7E0E-B340-BC05FEAA5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821BF7-0C24-C673-0A37-1F9E5B737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55250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16F02-AE51-A820-AED9-C4FD883DB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034DFA-1AB5-B6E8-168F-50CD8E10C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A07847-72F4-8C32-977C-0922B9014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E3CAF6-5B3A-D921-9CF1-C9317A302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13453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12FCCF-2BB0-1CA7-8464-DA4D2C775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40039D-5F07-7851-0663-0DA81D53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0B85F-4049-543F-836F-CF6A6AC12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01923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0E4D0-A97C-46D3-EC6E-24D962CF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36B75-F1F8-EBE1-39EB-F8B4179BB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8AD981-6C95-339B-B958-FED811F1B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B3936-6CF0-F5D1-55C7-E0ACAF11F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3B37F-58CD-B3BC-50FF-B92501770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40292-5341-8375-620D-F5B98F38D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0582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5537-F186-35A9-2316-ABFE1A60C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00CA04-A85A-1844-61E9-777BAAC8E8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C1ADD-726C-17B6-8BB6-208154685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E2F22F-9C8B-71D4-0BFF-51662FE1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61C440-E923-34B1-4966-12F4A74A3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7CB43-45A7-A077-2A68-287D5F35E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7692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B94B9-7F75-588C-A642-A13BC039A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6F75C-0270-A1FE-09BF-FD5E5FECB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AD68E-DB2E-0B2C-9807-DB9DEB9E0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CA839-A822-436F-816A-036F413313BA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A49A24-456D-8CE2-7057-94B3A7E07E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C828B-6CE2-794F-5625-66D4710DFB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B835D-7258-4C81-B431-E4313D65192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8071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1F1F49-DF96-4190-9496-6A09F1516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359" y="757958"/>
            <a:ext cx="7407282" cy="53420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E9DF1-4048-6745-F655-2A2E2F5C1993}"/>
              </a:ext>
            </a:extLst>
          </p:cNvPr>
          <p:cNvSpPr txBox="1"/>
          <p:nvPr/>
        </p:nvSpPr>
        <p:spPr>
          <a:xfrm>
            <a:off x="5288533" y="4803858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accent2"/>
                </a:solidFill>
              </a:rPr>
              <a:t>Downstream</a:t>
            </a:r>
            <a:endParaRPr lang="en-NZ" sz="1000" b="1" dirty="0">
              <a:solidFill>
                <a:schemeClr val="accent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3CA66A-BA0B-7F1E-96D1-B96C0F67018B}"/>
              </a:ext>
            </a:extLst>
          </p:cNvPr>
          <p:cNvSpPr txBox="1"/>
          <p:nvPr/>
        </p:nvSpPr>
        <p:spPr>
          <a:xfrm>
            <a:off x="4938918" y="5639265"/>
            <a:ext cx="699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Upstream</a:t>
            </a:r>
            <a:endParaRPr lang="en-NZ" sz="1000" dirty="0">
              <a:solidFill>
                <a:srgbClr val="0070C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A161227-7548-8177-473F-4741B2F85D54}"/>
              </a:ext>
            </a:extLst>
          </p:cNvPr>
          <p:cNvCxnSpPr>
            <a:stCxn id="7" idx="0"/>
          </p:cNvCxnSpPr>
          <p:nvPr/>
        </p:nvCxnSpPr>
        <p:spPr>
          <a:xfrm flipV="1">
            <a:off x="5288533" y="5461233"/>
            <a:ext cx="219439" cy="17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1DAD1FD-28A3-5FF0-FA2E-0C6F16CE2A8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507972" y="5050079"/>
            <a:ext cx="215937" cy="31940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585900-7C45-1796-D5F7-24EB826604CB}"/>
              </a:ext>
            </a:extLst>
          </p:cNvPr>
          <p:cNvSpPr txBox="1"/>
          <p:nvPr/>
        </p:nvSpPr>
        <p:spPr>
          <a:xfrm>
            <a:off x="5384091" y="1541658"/>
            <a:ext cx="12715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U/S – D/S Difference</a:t>
            </a:r>
            <a:endParaRPr lang="en-NZ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86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10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1</cp:revision>
  <dcterms:created xsi:type="dcterms:W3CDTF">2023-07-18T00:03:31Z</dcterms:created>
  <dcterms:modified xsi:type="dcterms:W3CDTF">2023-07-18T02:05:45Z</dcterms:modified>
</cp:coreProperties>
</file>