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2A163-1F01-C787-768F-0F8CA6E858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80E1AD-B5D8-BB30-E959-AAD753D27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1C366-297B-76C0-B6B0-1857D6FD1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19104D-476C-6610-0DEF-DC4CF7F68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6F69A-71F6-AA7D-119F-1DE918493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4464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284F8-64A8-540B-50F0-608981C46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CB49FB-D860-4C55-9210-DB19F8A7BC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5833FE-F133-22B2-CA43-FB7395510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0A68B-BDD4-9A10-00C4-EFE85587F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4FBF2-8585-44DF-8561-982F128EC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944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2EA3F3-C101-0192-4C77-7AB1528896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36E4CE-A40C-3155-D05E-8164E37617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7BEAB-2B65-5DFF-108C-699EE7086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87561C-B7C8-5FD3-9974-601C71B37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7F2AF-B41A-A121-1957-5FAAD84DC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785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CD22E-2E9F-94CD-DC27-F35D055C6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7CF59-0B0D-DB64-352E-7291093FD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ACC89-1979-F075-C9B8-48755411C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AF7C2A-6BA5-F451-7DEC-6EF790E18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B5C08F-ACBB-5D05-9958-903914EDF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943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05E35-3C03-008A-3213-85565ED6C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A20D5-F68A-9943-9D27-023E9934D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BFD4D-8202-2601-F088-BED1142AC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D218D-6F3B-BF74-6C23-1386B2371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C6D3E-1CA0-83B4-EB54-B09D46A4C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18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7650E-9C3E-3176-BAF9-014E327FD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EDA54-0E16-574D-D2F1-DD53E7A432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0C81BD-F1FB-8A53-D038-0C9E57C62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99CEB3-F044-5394-FAD5-33097C867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24A3E-90B0-9038-AC64-0124ED2C9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BA41F-AA06-42D1-586B-5FFC83444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907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E7326-84BC-8B77-5855-7F32F3A10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552164-3633-6BED-FFD5-3F1C89F9B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853B43-F183-E0D9-C603-3A035E9159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A7918-18DF-7BF7-78EE-80C6472F5D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F0F622-C06E-575B-B973-F1D69C3438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189B53-2B53-35E7-4E3B-0AE811186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9E26E-3110-84F2-3190-DB99A8599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CCCAB7-DBD3-32DD-6DD7-4A07F6271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979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4FCFD-9739-F0CC-BBEA-53C343D07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431EF2-5922-916D-FA66-864C0EA23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87E64A-4EBD-383A-915B-0058F2C93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9F54F4-CF26-C4D9-6D7C-EA30B9AD5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551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F94BE2-1A01-F069-C611-461611BD1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CFBEAE-FA8B-62F0-74A9-4F02F214A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5C8CC0-5D55-4132-26CA-9170E8A78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3858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57CCB-DFDA-39D5-2EA8-76C786961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40081E-7506-4249-2515-93E54D24A3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DC682B-70FB-63A8-97C4-29E5C6940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8B670E-52D7-F97D-3DE2-DE2A33F0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49385A-587B-65E8-6EAA-0BC90B596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D09761-9103-E0DF-2F7A-B9F01979A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3603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1914-3B18-623B-14A3-9EA0B40E2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78C71C-AF33-FF98-7565-2C22F077A3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74A0FC-72AE-32BA-2902-C16E38D332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9D6C80-B8C0-667F-916F-22ACC4843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1CF55E-0D81-CDD7-0CD7-62630F77B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C0B20-7683-32C8-AAFA-4E03D62F5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375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317D3D-6991-4E9E-EEBE-4FD387ABB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96D92C-04BB-6623-E60C-0F2F913051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6F68C-28D2-68C5-5036-ABE000A6F5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A3A8A-EA6C-414E-A20B-6B7857D8DEE0}" type="datetimeFigureOut">
              <a:rPr lang="en-GB" smtClean="0"/>
              <a:t>19/07/2023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F71B7-C21C-7117-2A11-D1B3272833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4CF18-B04E-023C-D6DB-A77B94FE0A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1E3B2-6B14-47D9-8B21-D2B5EEFC90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6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C9A1E5-3ED5-A081-5E86-CBB47DCD0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042" y="0"/>
            <a:ext cx="7587915" cy="34031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607D6D-4A55-7C56-2199-2B986838E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041" y="3454852"/>
            <a:ext cx="7587915" cy="3399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0B555-485C-659B-BD05-7563E5C46D0D}"/>
              </a:ext>
            </a:extLst>
          </p:cNvPr>
          <p:cNvSpPr txBox="1"/>
          <p:nvPr/>
        </p:nvSpPr>
        <p:spPr>
          <a:xfrm>
            <a:off x="8380520" y="1469693"/>
            <a:ext cx="1189749" cy="646331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Superficial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Layer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1147FD-7C4B-9BBE-51C2-0E81775612F6}"/>
              </a:ext>
            </a:extLst>
          </p:cNvPr>
          <p:cNvSpPr txBox="1"/>
          <p:nvPr/>
        </p:nvSpPr>
        <p:spPr>
          <a:xfrm>
            <a:off x="5193437" y="1221549"/>
            <a:ext cx="7788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Active</a:t>
            </a: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</a:t>
            </a:r>
            <a:endParaRPr lang="en-N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55E6F0-4AE4-538F-FA2E-B0888422BCCF}"/>
              </a:ext>
            </a:extLst>
          </p:cNvPr>
          <p:cNvSpPr txBox="1"/>
          <p:nvPr/>
        </p:nvSpPr>
        <p:spPr>
          <a:xfrm rot="20069779">
            <a:off x="3524434" y="3642551"/>
            <a:ext cx="9345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 Divide</a:t>
            </a:r>
            <a:endParaRPr lang="en-NZ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297032-7CE7-5A68-00B9-828F76EC4B52}"/>
              </a:ext>
            </a:extLst>
          </p:cNvPr>
          <p:cNvSpPr txBox="1"/>
          <p:nvPr/>
        </p:nvSpPr>
        <p:spPr>
          <a:xfrm>
            <a:off x="4634219" y="6441187"/>
            <a:ext cx="9345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 Divide</a:t>
            </a:r>
            <a:endParaRPr lang="en-NZ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A07736-2952-7466-627B-08662559A410}"/>
              </a:ext>
            </a:extLst>
          </p:cNvPr>
          <p:cNvSpPr txBox="1"/>
          <p:nvPr/>
        </p:nvSpPr>
        <p:spPr>
          <a:xfrm rot="20069779">
            <a:off x="3685567" y="73516"/>
            <a:ext cx="9345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 Divide</a:t>
            </a:r>
            <a:endParaRPr lang="en-NZ" sz="1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17861F-3C04-C1F8-AE9F-26E57351CD95}"/>
              </a:ext>
            </a:extLst>
          </p:cNvPr>
          <p:cNvSpPr txBox="1"/>
          <p:nvPr/>
        </p:nvSpPr>
        <p:spPr>
          <a:xfrm rot="666068">
            <a:off x="4795352" y="2872152"/>
            <a:ext cx="9345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 Divide</a:t>
            </a:r>
            <a:endParaRPr lang="en-NZ" sz="1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F7122D-BED1-96F9-303A-77B2883AA0D5}"/>
              </a:ext>
            </a:extLst>
          </p:cNvPr>
          <p:cNvSpPr txBox="1"/>
          <p:nvPr/>
        </p:nvSpPr>
        <p:spPr>
          <a:xfrm>
            <a:off x="8380520" y="5154517"/>
            <a:ext cx="1446999" cy="646331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Basal Gravels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Layer2</a:t>
            </a:r>
            <a:endParaRPr lang="en-N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6173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16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Jens Rekker</dc:creator>
  <cp:lastModifiedBy>Jens Rekker</cp:lastModifiedBy>
  <cp:revision>2</cp:revision>
  <dcterms:created xsi:type="dcterms:W3CDTF">2023-07-19T04:34:28Z</dcterms:created>
  <dcterms:modified xsi:type="dcterms:W3CDTF">2023-07-19T05:06:42Z</dcterms:modified>
</cp:coreProperties>
</file>