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3BDF0-AFC3-EF44-AAA7-B8BE207945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F953C2-B867-1AA7-9A01-5AB219A111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79B733-0465-9EF1-715F-D107355FD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3680A-8082-4AD3-A769-ACFA580045F2}" type="datetimeFigureOut">
              <a:rPr lang="en-NZ" smtClean="0"/>
              <a:t>17/07/2023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9B59B6-242B-C2F6-A6EA-D8634F83C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B9D52C-0578-5902-2554-D73BE7986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CBB67-18B4-4890-B5D0-D15969B75E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98922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06BF7-0291-6689-3B38-60759797E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A7D850-261B-B3FB-8EEA-2D524681F0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086CC-4C70-BADF-3323-B88E585E0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3680A-8082-4AD3-A769-ACFA580045F2}" type="datetimeFigureOut">
              <a:rPr lang="en-NZ" smtClean="0"/>
              <a:t>17/07/2023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0A33EA-41FA-CD01-BBCD-FE9F97AFF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BE445A-D29C-274A-FF03-9CA7D3608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CBB67-18B4-4890-B5D0-D15969B75E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98931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AD8D92-A6C4-F653-681F-5570BF5B50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A8F2E6-CD11-C6CA-FF15-0C72E559F5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16861-80CF-0A1F-858A-28A5311A6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3680A-8082-4AD3-A769-ACFA580045F2}" type="datetimeFigureOut">
              <a:rPr lang="en-NZ" smtClean="0"/>
              <a:t>17/07/2023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AF478-34BC-BA4B-576C-4C0C84DAA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8AD482-EC53-CF53-4B00-4BA4FC2AB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CBB67-18B4-4890-B5D0-D15969B75E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5419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79970-6C4A-6220-F44A-A00C9FDE3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D66668-5768-6466-C01E-28A7E22FA6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37F16B-2E92-CE6C-E7A8-4F804FDD3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3680A-8082-4AD3-A769-ACFA580045F2}" type="datetimeFigureOut">
              <a:rPr lang="en-NZ" smtClean="0"/>
              <a:t>17/07/2023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204693-F8B0-A096-9E16-15C1AD316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D23F90-9E15-BFA8-6EA7-2F4996848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CBB67-18B4-4890-B5D0-D15969B75E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66850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2CC85-CC48-7324-DF09-B113097A9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51600A-8A50-DFE8-FFAE-AF17ED01EB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34A32-3192-F3E9-08DD-FB597A61F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3680A-8082-4AD3-A769-ACFA580045F2}" type="datetimeFigureOut">
              <a:rPr lang="en-NZ" smtClean="0"/>
              <a:t>17/07/2023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A22BC4-06F9-E91C-5ACF-E0AC57655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D2E98-2E2F-F762-BF18-AD9372524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CBB67-18B4-4890-B5D0-D15969B75E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76621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B826E-9711-AF89-720E-53CF63DD1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D3FA7-4829-DB78-B4CB-0DA7A073DA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93E3C7-C37D-41DD-530E-68040EFE50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B7B772-7268-CABD-1B07-F7BB65C8E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3680A-8082-4AD3-A769-ACFA580045F2}" type="datetimeFigureOut">
              <a:rPr lang="en-NZ" smtClean="0"/>
              <a:t>17/07/2023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602CE-E4A8-3F7F-EF1F-19B3B6C4E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51271-8A69-F730-8801-721B2A0F0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CBB67-18B4-4890-B5D0-D15969B75E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96518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DEED3-27D9-167D-A3A5-D4BB66EB4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50B2F8-778F-32C1-DA31-3A11F129F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145342-327E-621B-DB55-A0B3DC2355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E9F684-B9FD-7ABF-42CB-04677CBF37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A316BA-9694-DF16-0E0D-DF4D3CDC90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4C871A-D2EC-D85A-0D67-4F8DE5AA4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3680A-8082-4AD3-A769-ACFA580045F2}" type="datetimeFigureOut">
              <a:rPr lang="en-NZ" smtClean="0"/>
              <a:t>17/07/2023</a:t>
            </a:fld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D52AEE-4353-C292-F783-D9A659E14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7B5D0F-8F2D-2CED-DF34-A45409F04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CBB67-18B4-4890-B5D0-D15969B75E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05753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C0151-7B93-EE0B-F4B0-793010360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3E53A1-0ADC-342D-FE0A-F41F57182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3680A-8082-4AD3-A769-ACFA580045F2}" type="datetimeFigureOut">
              <a:rPr lang="en-NZ" smtClean="0"/>
              <a:t>17/07/2023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8428CA-6603-3720-E1D8-12DF9AA82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7BF204-76DA-75F3-C8B0-2B757F0F4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CBB67-18B4-4890-B5D0-D15969B75E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81828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0751B5-99D8-F592-FBE1-713CDF3B3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3680A-8082-4AD3-A769-ACFA580045F2}" type="datetimeFigureOut">
              <a:rPr lang="en-NZ" smtClean="0"/>
              <a:t>17/07/2023</a:t>
            </a:fld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3667DD-2C36-7324-A3F0-4F1499831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37EEB-5BFF-F090-FEA4-28BE3B5D9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CBB67-18B4-4890-B5D0-D15969B75E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42469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F7D4C-F7C2-4D49-2A11-A762A44CC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2183F-F0C5-F8EB-0393-C71B085D1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A06F86-1F15-89B6-2348-F2C9710B10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BC08F3-CD70-8950-F091-65D2F06FF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3680A-8082-4AD3-A769-ACFA580045F2}" type="datetimeFigureOut">
              <a:rPr lang="en-NZ" smtClean="0"/>
              <a:t>17/07/2023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5079D4-3037-617C-7971-23E9F26A0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3A6DA0-0102-57E4-2F96-A199C112E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CBB67-18B4-4890-B5D0-D15969B75E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48610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CC1C5-B658-2E63-042E-5221564AE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3E7DCF-845D-0CA8-82DB-29C37CA175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F4B93B-4CC4-F22A-BADB-56DE8068D9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144A7A-A533-432A-2477-101D82850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3680A-8082-4AD3-A769-ACFA580045F2}" type="datetimeFigureOut">
              <a:rPr lang="en-NZ" smtClean="0"/>
              <a:t>17/07/2023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CD288E-AC82-B541-B59A-791110BDB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017A99-EDA8-D029-256C-C299CB148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CBB67-18B4-4890-B5D0-D15969B75E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58948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780C2B-7BFA-030F-634A-663D1E4EB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614B28-B03C-E197-33D9-1B7025C715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B6E-2434-9E1B-9131-032640E6F1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3680A-8082-4AD3-A769-ACFA580045F2}" type="datetimeFigureOut">
              <a:rPr lang="en-NZ" smtClean="0"/>
              <a:t>17/07/2023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B37F02-1A80-6A8F-6553-A271BEF798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6D48A4-15E5-74B7-94F0-ED9BE7D964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CBB67-18B4-4890-B5D0-D15969B75E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70736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3FC2756-AAF0-FF4F-3582-7915E60C65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3130302"/>
              </p:ext>
            </p:extLst>
          </p:nvPr>
        </p:nvGraphicFramePr>
        <p:xfrm>
          <a:off x="1459345" y="7187"/>
          <a:ext cx="9361359" cy="685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" imgW="6286680" imgH="4600440" progId="PBrush">
                  <p:embed/>
                </p:oleObj>
              </mc:Choice>
              <mc:Fallback>
                <p:oleObj name="Bitmap Image" r:id="rId2" imgW="6286680" imgH="4600440" progId="PBrush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7C311F1-87AE-1834-FDA6-97E4D9908D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59345" y="7187"/>
                        <a:ext cx="9361359" cy="6850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32F5144-874B-1119-B88A-15DAE48B4B75}"/>
              </a:ext>
            </a:extLst>
          </p:cNvPr>
          <p:cNvSpPr/>
          <p:nvPr/>
        </p:nvSpPr>
        <p:spPr>
          <a:xfrm>
            <a:off x="10529455" y="64655"/>
            <a:ext cx="203200" cy="4784436"/>
          </a:xfrm>
          <a:custGeom>
            <a:avLst/>
            <a:gdLst>
              <a:gd name="connsiteX0" fmla="*/ 27709 w 203200"/>
              <a:gd name="connsiteY0" fmla="*/ 0 h 4784436"/>
              <a:gd name="connsiteX1" fmla="*/ 83127 w 203200"/>
              <a:gd name="connsiteY1" fmla="*/ 960581 h 4784436"/>
              <a:gd name="connsiteX2" fmla="*/ 27709 w 203200"/>
              <a:gd name="connsiteY2" fmla="*/ 1828800 h 4784436"/>
              <a:gd name="connsiteX3" fmla="*/ 18472 w 203200"/>
              <a:gd name="connsiteY3" fmla="*/ 2512290 h 4784436"/>
              <a:gd name="connsiteX4" fmla="*/ 0 w 203200"/>
              <a:gd name="connsiteY4" fmla="*/ 3186545 h 4784436"/>
              <a:gd name="connsiteX5" fmla="*/ 55418 w 203200"/>
              <a:gd name="connsiteY5" fmla="*/ 3796145 h 4784436"/>
              <a:gd name="connsiteX6" fmla="*/ 120072 w 203200"/>
              <a:gd name="connsiteY6" fmla="*/ 4322618 h 4784436"/>
              <a:gd name="connsiteX7" fmla="*/ 203200 w 203200"/>
              <a:gd name="connsiteY7" fmla="*/ 4784436 h 478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200" h="4784436">
                <a:moveTo>
                  <a:pt x="27709" y="0"/>
                </a:moveTo>
                <a:lnTo>
                  <a:pt x="83127" y="960581"/>
                </a:lnTo>
                <a:lnTo>
                  <a:pt x="27709" y="1828800"/>
                </a:lnTo>
                <a:lnTo>
                  <a:pt x="18472" y="2512290"/>
                </a:lnTo>
                <a:lnTo>
                  <a:pt x="0" y="3186545"/>
                </a:lnTo>
                <a:lnTo>
                  <a:pt x="55418" y="3796145"/>
                </a:lnTo>
                <a:lnTo>
                  <a:pt x="120072" y="4322618"/>
                </a:lnTo>
                <a:lnTo>
                  <a:pt x="203200" y="4784436"/>
                </a:lnTo>
              </a:path>
            </a:pathLst>
          </a:cu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72D976E-CA99-01E6-DB6C-B2517B366AC6}"/>
              </a:ext>
            </a:extLst>
          </p:cNvPr>
          <p:cNvSpPr/>
          <p:nvPr/>
        </p:nvSpPr>
        <p:spPr>
          <a:xfrm>
            <a:off x="10631055" y="4858327"/>
            <a:ext cx="101600" cy="1690255"/>
          </a:xfrm>
          <a:custGeom>
            <a:avLst/>
            <a:gdLst>
              <a:gd name="connsiteX0" fmla="*/ 101600 w 101600"/>
              <a:gd name="connsiteY0" fmla="*/ 0 h 1690255"/>
              <a:gd name="connsiteX1" fmla="*/ 83127 w 101600"/>
              <a:gd name="connsiteY1" fmla="*/ 406400 h 1690255"/>
              <a:gd name="connsiteX2" fmla="*/ 0 w 101600"/>
              <a:gd name="connsiteY2" fmla="*/ 1690255 h 1690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0" h="1690255">
                <a:moveTo>
                  <a:pt x="101600" y="0"/>
                </a:moveTo>
                <a:lnTo>
                  <a:pt x="83127" y="406400"/>
                </a:lnTo>
                <a:lnTo>
                  <a:pt x="0" y="1690255"/>
                </a:lnTo>
              </a:path>
            </a:pathLst>
          </a:cu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5ADDE7-B961-7912-2CF4-80AA62EF18FB}"/>
              </a:ext>
            </a:extLst>
          </p:cNvPr>
          <p:cNvSpPr txBox="1"/>
          <p:nvPr/>
        </p:nvSpPr>
        <p:spPr>
          <a:xfrm rot="1286948">
            <a:off x="7032919" y="1117600"/>
            <a:ext cx="15376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1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Northern Boundary Drain</a:t>
            </a:r>
            <a:endParaRPr lang="en-GB" sz="1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2BD1798-981E-A6B5-BB9F-19CC80D2456E}"/>
              </a:ext>
            </a:extLst>
          </p:cNvPr>
          <p:cNvSpPr/>
          <p:nvPr/>
        </p:nvSpPr>
        <p:spPr>
          <a:xfrm>
            <a:off x="4710545" y="83127"/>
            <a:ext cx="1099128" cy="424873"/>
          </a:xfrm>
          <a:custGeom>
            <a:avLst/>
            <a:gdLst>
              <a:gd name="connsiteX0" fmla="*/ 55419 w 1099128"/>
              <a:gd name="connsiteY0" fmla="*/ 0 h 424873"/>
              <a:gd name="connsiteX1" fmla="*/ 18473 w 1099128"/>
              <a:gd name="connsiteY1" fmla="*/ 55418 h 424873"/>
              <a:gd name="connsiteX2" fmla="*/ 0 w 1099128"/>
              <a:gd name="connsiteY2" fmla="*/ 92364 h 424873"/>
              <a:gd name="connsiteX3" fmla="*/ 27710 w 1099128"/>
              <a:gd name="connsiteY3" fmla="*/ 129309 h 424873"/>
              <a:gd name="connsiteX4" fmla="*/ 92364 w 1099128"/>
              <a:gd name="connsiteY4" fmla="*/ 138546 h 424873"/>
              <a:gd name="connsiteX5" fmla="*/ 166255 w 1099128"/>
              <a:gd name="connsiteY5" fmla="*/ 147782 h 424873"/>
              <a:gd name="connsiteX6" fmla="*/ 267855 w 1099128"/>
              <a:gd name="connsiteY6" fmla="*/ 166255 h 424873"/>
              <a:gd name="connsiteX7" fmla="*/ 323273 w 1099128"/>
              <a:gd name="connsiteY7" fmla="*/ 166255 h 424873"/>
              <a:gd name="connsiteX8" fmla="*/ 369455 w 1099128"/>
              <a:gd name="connsiteY8" fmla="*/ 166255 h 424873"/>
              <a:gd name="connsiteX9" fmla="*/ 378691 w 1099128"/>
              <a:gd name="connsiteY9" fmla="*/ 147782 h 424873"/>
              <a:gd name="connsiteX10" fmla="*/ 406400 w 1099128"/>
              <a:gd name="connsiteY10" fmla="*/ 129309 h 424873"/>
              <a:gd name="connsiteX11" fmla="*/ 424873 w 1099128"/>
              <a:gd name="connsiteY11" fmla="*/ 101600 h 424873"/>
              <a:gd name="connsiteX12" fmla="*/ 443346 w 1099128"/>
              <a:gd name="connsiteY12" fmla="*/ 73891 h 424873"/>
              <a:gd name="connsiteX13" fmla="*/ 471055 w 1099128"/>
              <a:gd name="connsiteY13" fmla="*/ 55418 h 424873"/>
              <a:gd name="connsiteX14" fmla="*/ 498764 w 1099128"/>
              <a:gd name="connsiteY14" fmla="*/ 83128 h 424873"/>
              <a:gd name="connsiteX15" fmla="*/ 526473 w 1099128"/>
              <a:gd name="connsiteY15" fmla="*/ 138546 h 424873"/>
              <a:gd name="connsiteX16" fmla="*/ 526473 w 1099128"/>
              <a:gd name="connsiteY16" fmla="*/ 138546 h 424873"/>
              <a:gd name="connsiteX17" fmla="*/ 628073 w 1099128"/>
              <a:gd name="connsiteY17" fmla="*/ 166255 h 424873"/>
              <a:gd name="connsiteX18" fmla="*/ 655782 w 1099128"/>
              <a:gd name="connsiteY18" fmla="*/ 212437 h 424873"/>
              <a:gd name="connsiteX19" fmla="*/ 674255 w 1099128"/>
              <a:gd name="connsiteY19" fmla="*/ 267855 h 424873"/>
              <a:gd name="connsiteX20" fmla="*/ 729673 w 1099128"/>
              <a:gd name="connsiteY20" fmla="*/ 277091 h 424873"/>
              <a:gd name="connsiteX21" fmla="*/ 822037 w 1099128"/>
              <a:gd name="connsiteY21" fmla="*/ 304800 h 424873"/>
              <a:gd name="connsiteX22" fmla="*/ 877455 w 1099128"/>
              <a:gd name="connsiteY22" fmla="*/ 341746 h 424873"/>
              <a:gd name="connsiteX23" fmla="*/ 942110 w 1099128"/>
              <a:gd name="connsiteY23" fmla="*/ 406400 h 424873"/>
              <a:gd name="connsiteX24" fmla="*/ 997528 w 1099128"/>
              <a:gd name="connsiteY24" fmla="*/ 424873 h 424873"/>
              <a:gd name="connsiteX25" fmla="*/ 1043710 w 1099128"/>
              <a:gd name="connsiteY25" fmla="*/ 424873 h 424873"/>
              <a:gd name="connsiteX26" fmla="*/ 1062182 w 1099128"/>
              <a:gd name="connsiteY26" fmla="*/ 387928 h 424873"/>
              <a:gd name="connsiteX27" fmla="*/ 1099128 w 1099128"/>
              <a:gd name="connsiteY27" fmla="*/ 323273 h 424873"/>
              <a:gd name="connsiteX28" fmla="*/ 1089891 w 1099128"/>
              <a:gd name="connsiteY28" fmla="*/ 286328 h 424873"/>
              <a:gd name="connsiteX29" fmla="*/ 1052946 w 1099128"/>
              <a:gd name="connsiteY29" fmla="*/ 258618 h 424873"/>
              <a:gd name="connsiteX30" fmla="*/ 1034473 w 1099128"/>
              <a:gd name="connsiteY30" fmla="*/ 221673 h 424873"/>
              <a:gd name="connsiteX31" fmla="*/ 1006764 w 1099128"/>
              <a:gd name="connsiteY31" fmla="*/ 193964 h 424873"/>
              <a:gd name="connsiteX32" fmla="*/ 988291 w 1099128"/>
              <a:gd name="connsiteY32" fmla="*/ 147782 h 424873"/>
              <a:gd name="connsiteX33" fmla="*/ 960582 w 1099128"/>
              <a:gd name="connsiteY33" fmla="*/ 120073 h 424873"/>
              <a:gd name="connsiteX34" fmla="*/ 932873 w 1099128"/>
              <a:gd name="connsiteY34" fmla="*/ 92364 h 424873"/>
              <a:gd name="connsiteX35" fmla="*/ 905164 w 1099128"/>
              <a:gd name="connsiteY35" fmla="*/ 64655 h 424873"/>
              <a:gd name="connsiteX36" fmla="*/ 858982 w 1099128"/>
              <a:gd name="connsiteY36" fmla="*/ 46182 h 424873"/>
              <a:gd name="connsiteX37" fmla="*/ 822037 w 1099128"/>
              <a:gd name="connsiteY37" fmla="*/ 18473 h 424873"/>
              <a:gd name="connsiteX38" fmla="*/ 55419 w 1099128"/>
              <a:gd name="connsiteY38" fmla="*/ 0 h 42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99128" h="424873">
                <a:moveTo>
                  <a:pt x="55419" y="0"/>
                </a:moveTo>
                <a:lnTo>
                  <a:pt x="18473" y="55418"/>
                </a:lnTo>
                <a:lnTo>
                  <a:pt x="0" y="92364"/>
                </a:lnTo>
                <a:lnTo>
                  <a:pt x="27710" y="129309"/>
                </a:lnTo>
                <a:lnTo>
                  <a:pt x="92364" y="138546"/>
                </a:lnTo>
                <a:lnTo>
                  <a:pt x="166255" y="147782"/>
                </a:lnTo>
                <a:lnTo>
                  <a:pt x="267855" y="166255"/>
                </a:lnTo>
                <a:lnTo>
                  <a:pt x="323273" y="166255"/>
                </a:lnTo>
                <a:lnTo>
                  <a:pt x="369455" y="166255"/>
                </a:lnTo>
                <a:lnTo>
                  <a:pt x="378691" y="147782"/>
                </a:lnTo>
                <a:lnTo>
                  <a:pt x="406400" y="129309"/>
                </a:lnTo>
                <a:lnTo>
                  <a:pt x="424873" y="101600"/>
                </a:lnTo>
                <a:lnTo>
                  <a:pt x="443346" y="73891"/>
                </a:lnTo>
                <a:lnTo>
                  <a:pt x="471055" y="55418"/>
                </a:lnTo>
                <a:lnTo>
                  <a:pt x="498764" y="83128"/>
                </a:lnTo>
                <a:lnTo>
                  <a:pt x="526473" y="138546"/>
                </a:lnTo>
                <a:lnTo>
                  <a:pt x="526473" y="138546"/>
                </a:lnTo>
                <a:lnTo>
                  <a:pt x="628073" y="166255"/>
                </a:lnTo>
                <a:lnTo>
                  <a:pt x="655782" y="212437"/>
                </a:lnTo>
                <a:lnTo>
                  <a:pt x="674255" y="267855"/>
                </a:lnTo>
                <a:lnTo>
                  <a:pt x="729673" y="277091"/>
                </a:lnTo>
                <a:lnTo>
                  <a:pt x="822037" y="304800"/>
                </a:lnTo>
                <a:lnTo>
                  <a:pt x="877455" y="341746"/>
                </a:lnTo>
                <a:lnTo>
                  <a:pt x="942110" y="406400"/>
                </a:lnTo>
                <a:lnTo>
                  <a:pt x="997528" y="424873"/>
                </a:lnTo>
                <a:lnTo>
                  <a:pt x="1043710" y="424873"/>
                </a:lnTo>
                <a:lnTo>
                  <a:pt x="1062182" y="387928"/>
                </a:lnTo>
                <a:lnTo>
                  <a:pt x="1099128" y="323273"/>
                </a:lnTo>
                <a:lnTo>
                  <a:pt x="1089891" y="286328"/>
                </a:lnTo>
                <a:lnTo>
                  <a:pt x="1052946" y="258618"/>
                </a:lnTo>
                <a:lnTo>
                  <a:pt x="1034473" y="221673"/>
                </a:lnTo>
                <a:lnTo>
                  <a:pt x="1006764" y="193964"/>
                </a:lnTo>
                <a:lnTo>
                  <a:pt x="988291" y="147782"/>
                </a:lnTo>
                <a:lnTo>
                  <a:pt x="960582" y="120073"/>
                </a:lnTo>
                <a:lnTo>
                  <a:pt x="932873" y="92364"/>
                </a:lnTo>
                <a:lnTo>
                  <a:pt x="905164" y="64655"/>
                </a:lnTo>
                <a:lnTo>
                  <a:pt x="858982" y="46182"/>
                </a:lnTo>
                <a:lnTo>
                  <a:pt x="822037" y="18473"/>
                </a:lnTo>
                <a:lnTo>
                  <a:pt x="55419" y="0"/>
                </a:lnTo>
                <a:close/>
              </a:path>
            </a:pathLst>
          </a:custGeom>
          <a:solidFill>
            <a:srgbClr val="00B0F0">
              <a:alpha val="50000"/>
            </a:srgb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301C98-9F34-46C2-0ACA-4B91DF17A5BE}"/>
              </a:ext>
            </a:extLst>
          </p:cNvPr>
          <p:cNvSpPr txBox="1"/>
          <p:nvPr/>
        </p:nvSpPr>
        <p:spPr>
          <a:xfrm>
            <a:off x="10299523" y="3152001"/>
            <a:ext cx="4331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SH6</a:t>
            </a:r>
            <a:endParaRPr lang="en-GB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D1D6CC-2237-6BA5-69C1-E45F753B1394}"/>
              </a:ext>
            </a:extLst>
          </p:cNvPr>
          <p:cNvSpPr txBox="1"/>
          <p:nvPr/>
        </p:nvSpPr>
        <p:spPr>
          <a:xfrm rot="866515">
            <a:off x="6420801" y="5135450"/>
            <a:ext cx="737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NZ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Proposed</a:t>
            </a:r>
          </a:p>
          <a:p>
            <a:pPr algn="ctr"/>
            <a:r>
              <a:rPr lang="en-NZ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MSP</a:t>
            </a:r>
            <a:endParaRPr lang="en-GB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1E1D75-5475-C72D-C3DF-41C303FBE1A8}"/>
              </a:ext>
            </a:extLst>
          </p:cNvPr>
          <p:cNvSpPr txBox="1"/>
          <p:nvPr/>
        </p:nvSpPr>
        <p:spPr>
          <a:xfrm rot="499060">
            <a:off x="9357244" y="5906686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NZ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Proposed</a:t>
            </a:r>
          </a:p>
          <a:p>
            <a:pPr algn="ctr"/>
            <a:r>
              <a:rPr lang="en-NZ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Access Road</a:t>
            </a:r>
            <a:endParaRPr lang="en-GB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445332-682F-ED1C-8E8D-FDD8B21446CA}"/>
              </a:ext>
            </a:extLst>
          </p:cNvPr>
          <p:cNvSpPr txBox="1"/>
          <p:nvPr/>
        </p:nvSpPr>
        <p:spPr>
          <a:xfrm rot="530315">
            <a:off x="7170168" y="6006979"/>
            <a:ext cx="11412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NZ" sz="1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Collins Creek</a:t>
            </a:r>
            <a:endParaRPr lang="en-GB" sz="1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727E9AE-CC52-DC85-94EB-73ABAB1321E0}"/>
              </a:ext>
            </a:extLst>
          </p:cNvPr>
          <p:cNvSpPr/>
          <p:nvPr/>
        </p:nvSpPr>
        <p:spPr>
          <a:xfrm>
            <a:off x="2770909" y="1958109"/>
            <a:ext cx="1366982" cy="1302327"/>
          </a:xfrm>
          <a:custGeom>
            <a:avLst/>
            <a:gdLst>
              <a:gd name="connsiteX0" fmla="*/ 729673 w 1366982"/>
              <a:gd name="connsiteY0" fmla="*/ 0 h 1302327"/>
              <a:gd name="connsiteX1" fmla="*/ 692727 w 1366982"/>
              <a:gd name="connsiteY1" fmla="*/ 101600 h 1302327"/>
              <a:gd name="connsiteX2" fmla="*/ 665018 w 1366982"/>
              <a:gd name="connsiteY2" fmla="*/ 184727 h 1302327"/>
              <a:gd name="connsiteX3" fmla="*/ 628073 w 1366982"/>
              <a:gd name="connsiteY3" fmla="*/ 230909 h 1302327"/>
              <a:gd name="connsiteX4" fmla="*/ 646546 w 1366982"/>
              <a:gd name="connsiteY4" fmla="*/ 295564 h 1302327"/>
              <a:gd name="connsiteX5" fmla="*/ 609600 w 1366982"/>
              <a:gd name="connsiteY5" fmla="*/ 332509 h 1302327"/>
              <a:gd name="connsiteX6" fmla="*/ 563418 w 1366982"/>
              <a:gd name="connsiteY6" fmla="*/ 350982 h 1302327"/>
              <a:gd name="connsiteX7" fmla="*/ 535709 w 1366982"/>
              <a:gd name="connsiteY7" fmla="*/ 397164 h 1302327"/>
              <a:gd name="connsiteX8" fmla="*/ 526473 w 1366982"/>
              <a:gd name="connsiteY8" fmla="*/ 461818 h 1302327"/>
              <a:gd name="connsiteX9" fmla="*/ 471055 w 1366982"/>
              <a:gd name="connsiteY9" fmla="*/ 544946 h 1302327"/>
              <a:gd name="connsiteX10" fmla="*/ 434109 w 1366982"/>
              <a:gd name="connsiteY10" fmla="*/ 609600 h 1302327"/>
              <a:gd name="connsiteX11" fmla="*/ 378691 w 1366982"/>
              <a:gd name="connsiteY11" fmla="*/ 720436 h 1302327"/>
              <a:gd name="connsiteX12" fmla="*/ 341746 w 1366982"/>
              <a:gd name="connsiteY12" fmla="*/ 794327 h 1302327"/>
              <a:gd name="connsiteX13" fmla="*/ 295564 w 1366982"/>
              <a:gd name="connsiteY13" fmla="*/ 849746 h 1302327"/>
              <a:gd name="connsiteX14" fmla="*/ 295564 w 1366982"/>
              <a:gd name="connsiteY14" fmla="*/ 849746 h 1302327"/>
              <a:gd name="connsiteX15" fmla="*/ 184727 w 1366982"/>
              <a:gd name="connsiteY15" fmla="*/ 923636 h 1302327"/>
              <a:gd name="connsiteX16" fmla="*/ 92364 w 1366982"/>
              <a:gd name="connsiteY16" fmla="*/ 988291 h 1302327"/>
              <a:gd name="connsiteX17" fmla="*/ 92364 w 1366982"/>
              <a:gd name="connsiteY17" fmla="*/ 988291 h 1302327"/>
              <a:gd name="connsiteX18" fmla="*/ 9236 w 1366982"/>
              <a:gd name="connsiteY18" fmla="*/ 1062182 h 1302327"/>
              <a:gd name="connsiteX19" fmla="*/ 0 w 1366982"/>
              <a:gd name="connsiteY19" fmla="*/ 1126836 h 1302327"/>
              <a:gd name="connsiteX20" fmla="*/ 0 w 1366982"/>
              <a:gd name="connsiteY20" fmla="*/ 1219200 h 1302327"/>
              <a:gd name="connsiteX21" fmla="*/ 18473 w 1366982"/>
              <a:gd name="connsiteY21" fmla="*/ 1256146 h 1302327"/>
              <a:gd name="connsiteX22" fmla="*/ 73891 w 1366982"/>
              <a:gd name="connsiteY22" fmla="*/ 1265382 h 1302327"/>
              <a:gd name="connsiteX23" fmla="*/ 129309 w 1366982"/>
              <a:gd name="connsiteY23" fmla="*/ 1237673 h 1302327"/>
              <a:gd name="connsiteX24" fmla="*/ 129309 w 1366982"/>
              <a:gd name="connsiteY24" fmla="*/ 1237673 h 1302327"/>
              <a:gd name="connsiteX25" fmla="*/ 249382 w 1366982"/>
              <a:gd name="connsiteY25" fmla="*/ 1302327 h 1302327"/>
              <a:gd name="connsiteX26" fmla="*/ 332509 w 1366982"/>
              <a:gd name="connsiteY26" fmla="*/ 1293091 h 1302327"/>
              <a:gd name="connsiteX27" fmla="*/ 387927 w 1366982"/>
              <a:gd name="connsiteY27" fmla="*/ 1237673 h 1302327"/>
              <a:gd name="connsiteX28" fmla="*/ 434109 w 1366982"/>
              <a:gd name="connsiteY28" fmla="*/ 1191491 h 1302327"/>
              <a:gd name="connsiteX29" fmla="*/ 480291 w 1366982"/>
              <a:gd name="connsiteY29" fmla="*/ 1136073 h 1302327"/>
              <a:gd name="connsiteX30" fmla="*/ 526473 w 1366982"/>
              <a:gd name="connsiteY30" fmla="*/ 1071418 h 1302327"/>
              <a:gd name="connsiteX31" fmla="*/ 526473 w 1366982"/>
              <a:gd name="connsiteY31" fmla="*/ 997527 h 1302327"/>
              <a:gd name="connsiteX32" fmla="*/ 508000 w 1366982"/>
              <a:gd name="connsiteY32" fmla="*/ 895927 h 1302327"/>
              <a:gd name="connsiteX33" fmla="*/ 508000 w 1366982"/>
              <a:gd name="connsiteY33" fmla="*/ 812800 h 1302327"/>
              <a:gd name="connsiteX34" fmla="*/ 535709 w 1366982"/>
              <a:gd name="connsiteY34" fmla="*/ 757382 h 1302327"/>
              <a:gd name="connsiteX35" fmla="*/ 581891 w 1366982"/>
              <a:gd name="connsiteY35" fmla="*/ 729673 h 1302327"/>
              <a:gd name="connsiteX36" fmla="*/ 609600 w 1366982"/>
              <a:gd name="connsiteY36" fmla="*/ 757382 h 1302327"/>
              <a:gd name="connsiteX37" fmla="*/ 618836 w 1366982"/>
              <a:gd name="connsiteY37" fmla="*/ 822036 h 1302327"/>
              <a:gd name="connsiteX38" fmla="*/ 618836 w 1366982"/>
              <a:gd name="connsiteY38" fmla="*/ 831273 h 1302327"/>
              <a:gd name="connsiteX39" fmla="*/ 655782 w 1366982"/>
              <a:gd name="connsiteY39" fmla="*/ 812800 h 1302327"/>
              <a:gd name="connsiteX40" fmla="*/ 674255 w 1366982"/>
              <a:gd name="connsiteY40" fmla="*/ 775855 h 1302327"/>
              <a:gd name="connsiteX41" fmla="*/ 711200 w 1366982"/>
              <a:gd name="connsiteY41" fmla="*/ 748146 h 1302327"/>
              <a:gd name="connsiteX42" fmla="*/ 757382 w 1366982"/>
              <a:gd name="connsiteY42" fmla="*/ 766618 h 1302327"/>
              <a:gd name="connsiteX43" fmla="*/ 738909 w 1366982"/>
              <a:gd name="connsiteY43" fmla="*/ 831273 h 1302327"/>
              <a:gd name="connsiteX44" fmla="*/ 711200 w 1366982"/>
              <a:gd name="connsiteY44" fmla="*/ 858982 h 1302327"/>
              <a:gd name="connsiteX45" fmla="*/ 729673 w 1366982"/>
              <a:gd name="connsiteY45" fmla="*/ 914400 h 1302327"/>
              <a:gd name="connsiteX46" fmla="*/ 803564 w 1366982"/>
              <a:gd name="connsiteY46" fmla="*/ 960582 h 1302327"/>
              <a:gd name="connsiteX47" fmla="*/ 877455 w 1366982"/>
              <a:gd name="connsiteY47" fmla="*/ 923636 h 1302327"/>
              <a:gd name="connsiteX48" fmla="*/ 960582 w 1366982"/>
              <a:gd name="connsiteY48" fmla="*/ 895927 h 1302327"/>
              <a:gd name="connsiteX49" fmla="*/ 997527 w 1366982"/>
              <a:gd name="connsiteY49" fmla="*/ 895927 h 1302327"/>
              <a:gd name="connsiteX50" fmla="*/ 1016000 w 1366982"/>
              <a:gd name="connsiteY50" fmla="*/ 858982 h 1302327"/>
              <a:gd name="connsiteX51" fmla="*/ 1016000 w 1366982"/>
              <a:gd name="connsiteY51" fmla="*/ 803564 h 1302327"/>
              <a:gd name="connsiteX52" fmla="*/ 988291 w 1366982"/>
              <a:gd name="connsiteY52" fmla="*/ 748146 h 1302327"/>
              <a:gd name="connsiteX53" fmla="*/ 988291 w 1366982"/>
              <a:gd name="connsiteY53" fmla="*/ 692727 h 1302327"/>
              <a:gd name="connsiteX54" fmla="*/ 1034473 w 1366982"/>
              <a:gd name="connsiteY54" fmla="*/ 665018 h 1302327"/>
              <a:gd name="connsiteX55" fmla="*/ 1089891 w 1366982"/>
              <a:gd name="connsiteY55" fmla="*/ 701964 h 1302327"/>
              <a:gd name="connsiteX56" fmla="*/ 1154546 w 1366982"/>
              <a:gd name="connsiteY56" fmla="*/ 748146 h 1302327"/>
              <a:gd name="connsiteX57" fmla="*/ 1163782 w 1366982"/>
              <a:gd name="connsiteY57" fmla="*/ 822036 h 1302327"/>
              <a:gd name="connsiteX58" fmla="*/ 1200727 w 1366982"/>
              <a:gd name="connsiteY58" fmla="*/ 822036 h 1302327"/>
              <a:gd name="connsiteX59" fmla="*/ 1256146 w 1366982"/>
              <a:gd name="connsiteY59" fmla="*/ 794327 h 1302327"/>
              <a:gd name="connsiteX60" fmla="*/ 1246909 w 1366982"/>
              <a:gd name="connsiteY60" fmla="*/ 748146 h 1302327"/>
              <a:gd name="connsiteX61" fmla="*/ 1219200 w 1366982"/>
              <a:gd name="connsiteY61" fmla="*/ 674255 h 1302327"/>
              <a:gd name="connsiteX62" fmla="*/ 1228436 w 1366982"/>
              <a:gd name="connsiteY62" fmla="*/ 591127 h 1302327"/>
              <a:gd name="connsiteX63" fmla="*/ 1265382 w 1366982"/>
              <a:gd name="connsiteY63" fmla="*/ 544946 h 1302327"/>
              <a:gd name="connsiteX64" fmla="*/ 1348509 w 1366982"/>
              <a:gd name="connsiteY64" fmla="*/ 480291 h 1302327"/>
              <a:gd name="connsiteX65" fmla="*/ 1366982 w 1366982"/>
              <a:gd name="connsiteY65" fmla="*/ 443346 h 1302327"/>
              <a:gd name="connsiteX66" fmla="*/ 1357746 w 1366982"/>
              <a:gd name="connsiteY66" fmla="*/ 406400 h 1302327"/>
              <a:gd name="connsiteX67" fmla="*/ 1283855 w 1366982"/>
              <a:gd name="connsiteY67" fmla="*/ 350982 h 1302327"/>
              <a:gd name="connsiteX68" fmla="*/ 1200727 w 1366982"/>
              <a:gd name="connsiteY68" fmla="*/ 323273 h 1302327"/>
              <a:gd name="connsiteX69" fmla="*/ 1099127 w 1366982"/>
              <a:gd name="connsiteY69" fmla="*/ 267855 h 1302327"/>
              <a:gd name="connsiteX70" fmla="*/ 1062182 w 1366982"/>
              <a:gd name="connsiteY70" fmla="*/ 267855 h 1302327"/>
              <a:gd name="connsiteX71" fmla="*/ 1043709 w 1366982"/>
              <a:gd name="connsiteY71" fmla="*/ 240146 h 1302327"/>
              <a:gd name="connsiteX72" fmla="*/ 988291 w 1366982"/>
              <a:gd name="connsiteY72" fmla="*/ 157018 h 1302327"/>
              <a:gd name="connsiteX73" fmla="*/ 932873 w 1366982"/>
              <a:gd name="connsiteY73" fmla="*/ 138546 h 1302327"/>
              <a:gd name="connsiteX74" fmla="*/ 905164 w 1366982"/>
              <a:gd name="connsiteY74" fmla="*/ 92364 h 1302327"/>
              <a:gd name="connsiteX75" fmla="*/ 868218 w 1366982"/>
              <a:gd name="connsiteY75" fmla="*/ 101600 h 1302327"/>
              <a:gd name="connsiteX76" fmla="*/ 831273 w 1366982"/>
              <a:gd name="connsiteY76" fmla="*/ 138546 h 1302327"/>
              <a:gd name="connsiteX77" fmla="*/ 794327 w 1366982"/>
              <a:gd name="connsiteY77" fmla="*/ 110836 h 1302327"/>
              <a:gd name="connsiteX78" fmla="*/ 775855 w 1366982"/>
              <a:gd name="connsiteY78" fmla="*/ 46182 h 1302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366982" h="1302327">
                <a:moveTo>
                  <a:pt x="729673" y="0"/>
                </a:moveTo>
                <a:lnTo>
                  <a:pt x="692727" y="101600"/>
                </a:lnTo>
                <a:lnTo>
                  <a:pt x="665018" y="184727"/>
                </a:lnTo>
                <a:lnTo>
                  <a:pt x="628073" y="230909"/>
                </a:lnTo>
                <a:lnTo>
                  <a:pt x="646546" y="295564"/>
                </a:lnTo>
                <a:lnTo>
                  <a:pt x="609600" y="332509"/>
                </a:lnTo>
                <a:lnTo>
                  <a:pt x="563418" y="350982"/>
                </a:lnTo>
                <a:lnTo>
                  <a:pt x="535709" y="397164"/>
                </a:lnTo>
                <a:lnTo>
                  <a:pt x="526473" y="461818"/>
                </a:lnTo>
                <a:lnTo>
                  <a:pt x="471055" y="544946"/>
                </a:lnTo>
                <a:lnTo>
                  <a:pt x="434109" y="609600"/>
                </a:lnTo>
                <a:lnTo>
                  <a:pt x="378691" y="720436"/>
                </a:lnTo>
                <a:lnTo>
                  <a:pt x="341746" y="794327"/>
                </a:lnTo>
                <a:lnTo>
                  <a:pt x="295564" y="849746"/>
                </a:lnTo>
                <a:lnTo>
                  <a:pt x="295564" y="849746"/>
                </a:lnTo>
                <a:lnTo>
                  <a:pt x="184727" y="923636"/>
                </a:lnTo>
                <a:lnTo>
                  <a:pt x="92364" y="988291"/>
                </a:lnTo>
                <a:lnTo>
                  <a:pt x="92364" y="988291"/>
                </a:lnTo>
                <a:lnTo>
                  <a:pt x="9236" y="1062182"/>
                </a:lnTo>
                <a:lnTo>
                  <a:pt x="0" y="1126836"/>
                </a:lnTo>
                <a:lnTo>
                  <a:pt x="0" y="1219200"/>
                </a:lnTo>
                <a:lnTo>
                  <a:pt x="18473" y="1256146"/>
                </a:lnTo>
                <a:lnTo>
                  <a:pt x="73891" y="1265382"/>
                </a:lnTo>
                <a:lnTo>
                  <a:pt x="129309" y="1237673"/>
                </a:lnTo>
                <a:lnTo>
                  <a:pt x="129309" y="1237673"/>
                </a:lnTo>
                <a:lnTo>
                  <a:pt x="249382" y="1302327"/>
                </a:lnTo>
                <a:lnTo>
                  <a:pt x="332509" y="1293091"/>
                </a:lnTo>
                <a:lnTo>
                  <a:pt x="387927" y="1237673"/>
                </a:lnTo>
                <a:lnTo>
                  <a:pt x="434109" y="1191491"/>
                </a:lnTo>
                <a:lnTo>
                  <a:pt x="480291" y="1136073"/>
                </a:lnTo>
                <a:lnTo>
                  <a:pt x="526473" y="1071418"/>
                </a:lnTo>
                <a:lnTo>
                  <a:pt x="526473" y="997527"/>
                </a:lnTo>
                <a:lnTo>
                  <a:pt x="508000" y="895927"/>
                </a:lnTo>
                <a:lnTo>
                  <a:pt x="508000" y="812800"/>
                </a:lnTo>
                <a:lnTo>
                  <a:pt x="535709" y="757382"/>
                </a:lnTo>
                <a:lnTo>
                  <a:pt x="581891" y="729673"/>
                </a:lnTo>
                <a:lnTo>
                  <a:pt x="609600" y="757382"/>
                </a:lnTo>
                <a:lnTo>
                  <a:pt x="618836" y="822036"/>
                </a:lnTo>
                <a:lnTo>
                  <a:pt x="618836" y="831273"/>
                </a:lnTo>
                <a:lnTo>
                  <a:pt x="655782" y="812800"/>
                </a:lnTo>
                <a:lnTo>
                  <a:pt x="674255" y="775855"/>
                </a:lnTo>
                <a:lnTo>
                  <a:pt x="711200" y="748146"/>
                </a:lnTo>
                <a:lnTo>
                  <a:pt x="757382" y="766618"/>
                </a:lnTo>
                <a:lnTo>
                  <a:pt x="738909" y="831273"/>
                </a:lnTo>
                <a:lnTo>
                  <a:pt x="711200" y="858982"/>
                </a:lnTo>
                <a:lnTo>
                  <a:pt x="729673" y="914400"/>
                </a:lnTo>
                <a:lnTo>
                  <a:pt x="803564" y="960582"/>
                </a:lnTo>
                <a:lnTo>
                  <a:pt x="877455" y="923636"/>
                </a:lnTo>
                <a:lnTo>
                  <a:pt x="960582" y="895927"/>
                </a:lnTo>
                <a:lnTo>
                  <a:pt x="997527" y="895927"/>
                </a:lnTo>
                <a:lnTo>
                  <a:pt x="1016000" y="858982"/>
                </a:lnTo>
                <a:lnTo>
                  <a:pt x="1016000" y="803564"/>
                </a:lnTo>
                <a:lnTo>
                  <a:pt x="988291" y="748146"/>
                </a:lnTo>
                <a:lnTo>
                  <a:pt x="988291" y="692727"/>
                </a:lnTo>
                <a:lnTo>
                  <a:pt x="1034473" y="665018"/>
                </a:lnTo>
                <a:lnTo>
                  <a:pt x="1089891" y="701964"/>
                </a:lnTo>
                <a:lnTo>
                  <a:pt x="1154546" y="748146"/>
                </a:lnTo>
                <a:lnTo>
                  <a:pt x="1163782" y="822036"/>
                </a:lnTo>
                <a:lnTo>
                  <a:pt x="1200727" y="822036"/>
                </a:lnTo>
                <a:lnTo>
                  <a:pt x="1256146" y="794327"/>
                </a:lnTo>
                <a:lnTo>
                  <a:pt x="1246909" y="748146"/>
                </a:lnTo>
                <a:lnTo>
                  <a:pt x="1219200" y="674255"/>
                </a:lnTo>
                <a:lnTo>
                  <a:pt x="1228436" y="591127"/>
                </a:lnTo>
                <a:lnTo>
                  <a:pt x="1265382" y="544946"/>
                </a:lnTo>
                <a:lnTo>
                  <a:pt x="1348509" y="480291"/>
                </a:lnTo>
                <a:lnTo>
                  <a:pt x="1366982" y="443346"/>
                </a:lnTo>
                <a:lnTo>
                  <a:pt x="1357746" y="406400"/>
                </a:lnTo>
                <a:lnTo>
                  <a:pt x="1283855" y="350982"/>
                </a:lnTo>
                <a:lnTo>
                  <a:pt x="1200727" y="323273"/>
                </a:lnTo>
                <a:lnTo>
                  <a:pt x="1099127" y="267855"/>
                </a:lnTo>
                <a:lnTo>
                  <a:pt x="1062182" y="267855"/>
                </a:lnTo>
                <a:lnTo>
                  <a:pt x="1043709" y="240146"/>
                </a:lnTo>
                <a:lnTo>
                  <a:pt x="988291" y="157018"/>
                </a:lnTo>
                <a:lnTo>
                  <a:pt x="932873" y="138546"/>
                </a:lnTo>
                <a:lnTo>
                  <a:pt x="905164" y="92364"/>
                </a:lnTo>
                <a:lnTo>
                  <a:pt x="868218" y="101600"/>
                </a:lnTo>
                <a:lnTo>
                  <a:pt x="831273" y="138546"/>
                </a:lnTo>
                <a:lnTo>
                  <a:pt x="794327" y="110836"/>
                </a:lnTo>
                <a:lnTo>
                  <a:pt x="775855" y="46182"/>
                </a:lnTo>
              </a:path>
            </a:pathLst>
          </a:custGeom>
          <a:solidFill>
            <a:srgbClr val="00B0F0">
              <a:alpha val="50000"/>
            </a:srgb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C59E644-D5A9-18C3-E792-E3521FCD4371}"/>
              </a:ext>
            </a:extLst>
          </p:cNvPr>
          <p:cNvSpPr/>
          <p:nvPr/>
        </p:nvSpPr>
        <p:spPr>
          <a:xfrm>
            <a:off x="3648364" y="1173018"/>
            <a:ext cx="489527" cy="628073"/>
          </a:xfrm>
          <a:custGeom>
            <a:avLst/>
            <a:gdLst>
              <a:gd name="connsiteX0" fmla="*/ 295563 w 489527"/>
              <a:gd name="connsiteY0" fmla="*/ 18473 h 628073"/>
              <a:gd name="connsiteX1" fmla="*/ 304800 w 489527"/>
              <a:gd name="connsiteY1" fmla="*/ 101600 h 628073"/>
              <a:gd name="connsiteX2" fmla="*/ 304800 w 489527"/>
              <a:gd name="connsiteY2" fmla="*/ 101600 h 628073"/>
              <a:gd name="connsiteX3" fmla="*/ 249381 w 489527"/>
              <a:gd name="connsiteY3" fmla="*/ 221673 h 628073"/>
              <a:gd name="connsiteX4" fmla="*/ 249381 w 489527"/>
              <a:gd name="connsiteY4" fmla="*/ 221673 h 628073"/>
              <a:gd name="connsiteX5" fmla="*/ 166254 w 489527"/>
              <a:gd name="connsiteY5" fmla="*/ 295564 h 628073"/>
              <a:gd name="connsiteX6" fmla="*/ 110836 w 489527"/>
              <a:gd name="connsiteY6" fmla="*/ 332509 h 628073"/>
              <a:gd name="connsiteX7" fmla="*/ 73891 w 489527"/>
              <a:gd name="connsiteY7" fmla="*/ 350982 h 628073"/>
              <a:gd name="connsiteX8" fmla="*/ 36945 w 489527"/>
              <a:gd name="connsiteY8" fmla="*/ 406400 h 628073"/>
              <a:gd name="connsiteX9" fmla="*/ 36945 w 489527"/>
              <a:gd name="connsiteY9" fmla="*/ 406400 h 628073"/>
              <a:gd name="connsiteX10" fmla="*/ 9236 w 489527"/>
              <a:gd name="connsiteY10" fmla="*/ 498764 h 628073"/>
              <a:gd name="connsiteX11" fmla="*/ 0 w 489527"/>
              <a:gd name="connsiteY11" fmla="*/ 581891 h 628073"/>
              <a:gd name="connsiteX12" fmla="*/ 27709 w 489527"/>
              <a:gd name="connsiteY12" fmla="*/ 628073 h 628073"/>
              <a:gd name="connsiteX13" fmla="*/ 83127 w 489527"/>
              <a:gd name="connsiteY13" fmla="*/ 618837 h 628073"/>
              <a:gd name="connsiteX14" fmla="*/ 184727 w 489527"/>
              <a:gd name="connsiteY14" fmla="*/ 591127 h 628073"/>
              <a:gd name="connsiteX15" fmla="*/ 258618 w 489527"/>
              <a:gd name="connsiteY15" fmla="*/ 581891 h 628073"/>
              <a:gd name="connsiteX16" fmla="*/ 314036 w 489527"/>
              <a:gd name="connsiteY16" fmla="*/ 508000 h 628073"/>
              <a:gd name="connsiteX17" fmla="*/ 341745 w 489527"/>
              <a:gd name="connsiteY17" fmla="*/ 461818 h 628073"/>
              <a:gd name="connsiteX18" fmla="*/ 341745 w 489527"/>
              <a:gd name="connsiteY18" fmla="*/ 415637 h 628073"/>
              <a:gd name="connsiteX19" fmla="*/ 332509 w 489527"/>
              <a:gd name="connsiteY19" fmla="*/ 369455 h 628073"/>
              <a:gd name="connsiteX20" fmla="*/ 332509 w 489527"/>
              <a:gd name="connsiteY20" fmla="*/ 314037 h 628073"/>
              <a:gd name="connsiteX21" fmla="*/ 350981 w 489527"/>
              <a:gd name="connsiteY21" fmla="*/ 221673 h 628073"/>
              <a:gd name="connsiteX22" fmla="*/ 387927 w 489527"/>
              <a:gd name="connsiteY22" fmla="*/ 166255 h 628073"/>
              <a:gd name="connsiteX23" fmla="*/ 424872 w 489527"/>
              <a:gd name="connsiteY23" fmla="*/ 147782 h 628073"/>
              <a:gd name="connsiteX24" fmla="*/ 461818 w 489527"/>
              <a:gd name="connsiteY24" fmla="*/ 120073 h 628073"/>
              <a:gd name="connsiteX25" fmla="*/ 489527 w 489527"/>
              <a:gd name="connsiteY25" fmla="*/ 101600 h 628073"/>
              <a:gd name="connsiteX26" fmla="*/ 480291 w 489527"/>
              <a:gd name="connsiteY26" fmla="*/ 64655 h 628073"/>
              <a:gd name="connsiteX27" fmla="*/ 443345 w 489527"/>
              <a:gd name="connsiteY27" fmla="*/ 83127 h 628073"/>
              <a:gd name="connsiteX28" fmla="*/ 443345 w 489527"/>
              <a:gd name="connsiteY28" fmla="*/ 64655 h 628073"/>
              <a:gd name="connsiteX29" fmla="*/ 397163 w 489527"/>
              <a:gd name="connsiteY29" fmla="*/ 64655 h 628073"/>
              <a:gd name="connsiteX30" fmla="*/ 397163 w 489527"/>
              <a:gd name="connsiteY30" fmla="*/ 55418 h 628073"/>
              <a:gd name="connsiteX31" fmla="*/ 360218 w 489527"/>
              <a:gd name="connsiteY31" fmla="*/ 46182 h 628073"/>
              <a:gd name="connsiteX32" fmla="*/ 350981 w 489527"/>
              <a:gd name="connsiteY32" fmla="*/ 0 h 628073"/>
              <a:gd name="connsiteX33" fmla="*/ 295563 w 489527"/>
              <a:gd name="connsiteY33" fmla="*/ 18473 h 628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89527" h="628073">
                <a:moveTo>
                  <a:pt x="295563" y="18473"/>
                </a:moveTo>
                <a:lnTo>
                  <a:pt x="304800" y="101600"/>
                </a:lnTo>
                <a:lnTo>
                  <a:pt x="304800" y="101600"/>
                </a:lnTo>
                <a:lnTo>
                  <a:pt x="249381" y="221673"/>
                </a:lnTo>
                <a:lnTo>
                  <a:pt x="249381" y="221673"/>
                </a:lnTo>
                <a:lnTo>
                  <a:pt x="166254" y="295564"/>
                </a:lnTo>
                <a:lnTo>
                  <a:pt x="110836" y="332509"/>
                </a:lnTo>
                <a:lnTo>
                  <a:pt x="73891" y="350982"/>
                </a:lnTo>
                <a:lnTo>
                  <a:pt x="36945" y="406400"/>
                </a:lnTo>
                <a:lnTo>
                  <a:pt x="36945" y="406400"/>
                </a:lnTo>
                <a:lnTo>
                  <a:pt x="9236" y="498764"/>
                </a:lnTo>
                <a:lnTo>
                  <a:pt x="0" y="581891"/>
                </a:lnTo>
                <a:lnTo>
                  <a:pt x="27709" y="628073"/>
                </a:lnTo>
                <a:lnTo>
                  <a:pt x="83127" y="618837"/>
                </a:lnTo>
                <a:lnTo>
                  <a:pt x="184727" y="591127"/>
                </a:lnTo>
                <a:lnTo>
                  <a:pt x="258618" y="581891"/>
                </a:lnTo>
                <a:lnTo>
                  <a:pt x="314036" y="508000"/>
                </a:lnTo>
                <a:lnTo>
                  <a:pt x="341745" y="461818"/>
                </a:lnTo>
                <a:lnTo>
                  <a:pt x="341745" y="415637"/>
                </a:lnTo>
                <a:lnTo>
                  <a:pt x="332509" y="369455"/>
                </a:lnTo>
                <a:lnTo>
                  <a:pt x="332509" y="314037"/>
                </a:lnTo>
                <a:lnTo>
                  <a:pt x="350981" y="221673"/>
                </a:lnTo>
                <a:lnTo>
                  <a:pt x="387927" y="166255"/>
                </a:lnTo>
                <a:lnTo>
                  <a:pt x="424872" y="147782"/>
                </a:lnTo>
                <a:lnTo>
                  <a:pt x="461818" y="120073"/>
                </a:lnTo>
                <a:lnTo>
                  <a:pt x="489527" y="101600"/>
                </a:lnTo>
                <a:lnTo>
                  <a:pt x="480291" y="64655"/>
                </a:lnTo>
                <a:lnTo>
                  <a:pt x="443345" y="83127"/>
                </a:lnTo>
                <a:lnTo>
                  <a:pt x="443345" y="64655"/>
                </a:lnTo>
                <a:lnTo>
                  <a:pt x="397163" y="64655"/>
                </a:lnTo>
                <a:lnTo>
                  <a:pt x="397163" y="55418"/>
                </a:lnTo>
                <a:lnTo>
                  <a:pt x="360218" y="46182"/>
                </a:lnTo>
                <a:lnTo>
                  <a:pt x="350981" y="0"/>
                </a:lnTo>
                <a:lnTo>
                  <a:pt x="295563" y="18473"/>
                </a:lnTo>
                <a:close/>
              </a:path>
            </a:pathLst>
          </a:custGeom>
          <a:solidFill>
            <a:srgbClr val="00B0F0">
              <a:alpha val="50000"/>
            </a:srgb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BFD48C5-F751-5E29-3F57-A76C9F41AD83}"/>
              </a:ext>
            </a:extLst>
          </p:cNvPr>
          <p:cNvSpPr/>
          <p:nvPr/>
        </p:nvSpPr>
        <p:spPr>
          <a:xfrm>
            <a:off x="2225964" y="81349"/>
            <a:ext cx="314036" cy="6457995"/>
          </a:xfrm>
          <a:custGeom>
            <a:avLst/>
            <a:gdLst>
              <a:gd name="connsiteX0" fmla="*/ 184727 w 314036"/>
              <a:gd name="connsiteY0" fmla="*/ 0 h 6456218"/>
              <a:gd name="connsiteX1" fmla="*/ 9236 w 314036"/>
              <a:gd name="connsiteY1" fmla="*/ 18473 h 6456218"/>
              <a:gd name="connsiteX2" fmla="*/ 0 w 314036"/>
              <a:gd name="connsiteY2" fmla="*/ 6456218 h 6456218"/>
              <a:gd name="connsiteX3" fmla="*/ 230909 w 314036"/>
              <a:gd name="connsiteY3" fmla="*/ 6456218 h 6456218"/>
              <a:gd name="connsiteX4" fmla="*/ 175491 w 314036"/>
              <a:gd name="connsiteY4" fmla="*/ 3879273 h 6456218"/>
              <a:gd name="connsiteX5" fmla="*/ 184727 w 314036"/>
              <a:gd name="connsiteY5" fmla="*/ 3528291 h 6456218"/>
              <a:gd name="connsiteX6" fmla="*/ 258618 w 314036"/>
              <a:gd name="connsiteY6" fmla="*/ 3371273 h 6456218"/>
              <a:gd name="connsiteX7" fmla="*/ 304800 w 314036"/>
              <a:gd name="connsiteY7" fmla="*/ 3315855 h 6456218"/>
              <a:gd name="connsiteX8" fmla="*/ 314036 w 314036"/>
              <a:gd name="connsiteY8" fmla="*/ 3205018 h 6456218"/>
              <a:gd name="connsiteX9" fmla="*/ 258618 w 314036"/>
              <a:gd name="connsiteY9" fmla="*/ 3103418 h 6456218"/>
              <a:gd name="connsiteX10" fmla="*/ 193963 w 314036"/>
              <a:gd name="connsiteY10" fmla="*/ 2964873 h 6456218"/>
              <a:gd name="connsiteX11" fmla="*/ 147781 w 314036"/>
              <a:gd name="connsiteY11" fmla="*/ 2733964 h 6456218"/>
              <a:gd name="connsiteX12" fmla="*/ 138545 w 314036"/>
              <a:gd name="connsiteY12" fmla="*/ 2382982 h 6456218"/>
              <a:gd name="connsiteX13" fmla="*/ 129309 w 314036"/>
              <a:gd name="connsiteY13" fmla="*/ 2013528 h 6456218"/>
              <a:gd name="connsiteX14" fmla="*/ 138545 w 314036"/>
              <a:gd name="connsiteY14" fmla="*/ 1616364 h 6456218"/>
              <a:gd name="connsiteX15" fmla="*/ 147781 w 314036"/>
              <a:gd name="connsiteY15" fmla="*/ 1200728 h 6456218"/>
              <a:gd name="connsiteX16" fmla="*/ 193963 w 314036"/>
              <a:gd name="connsiteY16" fmla="*/ 849746 h 6456218"/>
              <a:gd name="connsiteX17" fmla="*/ 212436 w 314036"/>
              <a:gd name="connsiteY17" fmla="*/ 609600 h 6456218"/>
              <a:gd name="connsiteX18" fmla="*/ 193963 w 314036"/>
              <a:gd name="connsiteY18" fmla="*/ 323273 h 6456218"/>
              <a:gd name="connsiteX19" fmla="*/ 212436 w 314036"/>
              <a:gd name="connsiteY19" fmla="*/ 138546 h 6456218"/>
              <a:gd name="connsiteX20" fmla="*/ 184727 w 314036"/>
              <a:gd name="connsiteY20" fmla="*/ 0 h 6456218"/>
              <a:gd name="connsiteX0" fmla="*/ 185616 w 314925"/>
              <a:gd name="connsiteY0" fmla="*/ 19291 h 6475509"/>
              <a:gd name="connsiteX1" fmla="*/ 888 w 314925"/>
              <a:gd name="connsiteY1" fmla="*/ 819 h 6475509"/>
              <a:gd name="connsiteX2" fmla="*/ 889 w 314925"/>
              <a:gd name="connsiteY2" fmla="*/ 6475509 h 6475509"/>
              <a:gd name="connsiteX3" fmla="*/ 231798 w 314925"/>
              <a:gd name="connsiteY3" fmla="*/ 6475509 h 6475509"/>
              <a:gd name="connsiteX4" fmla="*/ 176380 w 314925"/>
              <a:gd name="connsiteY4" fmla="*/ 3898564 h 6475509"/>
              <a:gd name="connsiteX5" fmla="*/ 185616 w 314925"/>
              <a:gd name="connsiteY5" fmla="*/ 3547582 h 6475509"/>
              <a:gd name="connsiteX6" fmla="*/ 259507 w 314925"/>
              <a:gd name="connsiteY6" fmla="*/ 3390564 h 6475509"/>
              <a:gd name="connsiteX7" fmla="*/ 305689 w 314925"/>
              <a:gd name="connsiteY7" fmla="*/ 3335146 h 6475509"/>
              <a:gd name="connsiteX8" fmla="*/ 314925 w 314925"/>
              <a:gd name="connsiteY8" fmla="*/ 3224309 h 6475509"/>
              <a:gd name="connsiteX9" fmla="*/ 259507 w 314925"/>
              <a:gd name="connsiteY9" fmla="*/ 3122709 h 6475509"/>
              <a:gd name="connsiteX10" fmla="*/ 194852 w 314925"/>
              <a:gd name="connsiteY10" fmla="*/ 2984164 h 6475509"/>
              <a:gd name="connsiteX11" fmla="*/ 148670 w 314925"/>
              <a:gd name="connsiteY11" fmla="*/ 2753255 h 6475509"/>
              <a:gd name="connsiteX12" fmla="*/ 139434 w 314925"/>
              <a:gd name="connsiteY12" fmla="*/ 2402273 h 6475509"/>
              <a:gd name="connsiteX13" fmla="*/ 130198 w 314925"/>
              <a:gd name="connsiteY13" fmla="*/ 2032819 h 6475509"/>
              <a:gd name="connsiteX14" fmla="*/ 139434 w 314925"/>
              <a:gd name="connsiteY14" fmla="*/ 1635655 h 6475509"/>
              <a:gd name="connsiteX15" fmla="*/ 148670 w 314925"/>
              <a:gd name="connsiteY15" fmla="*/ 1220019 h 6475509"/>
              <a:gd name="connsiteX16" fmla="*/ 194852 w 314925"/>
              <a:gd name="connsiteY16" fmla="*/ 869037 h 6475509"/>
              <a:gd name="connsiteX17" fmla="*/ 213325 w 314925"/>
              <a:gd name="connsiteY17" fmla="*/ 628891 h 6475509"/>
              <a:gd name="connsiteX18" fmla="*/ 194852 w 314925"/>
              <a:gd name="connsiteY18" fmla="*/ 342564 h 6475509"/>
              <a:gd name="connsiteX19" fmla="*/ 213325 w 314925"/>
              <a:gd name="connsiteY19" fmla="*/ 157837 h 6475509"/>
              <a:gd name="connsiteX20" fmla="*/ 185616 w 314925"/>
              <a:gd name="connsiteY20" fmla="*/ 19291 h 6475509"/>
              <a:gd name="connsiteX0" fmla="*/ 184727 w 314036"/>
              <a:gd name="connsiteY0" fmla="*/ 1777 h 6457995"/>
              <a:gd name="connsiteX1" fmla="*/ 18471 w 314036"/>
              <a:gd name="connsiteY1" fmla="*/ 1778 h 6457995"/>
              <a:gd name="connsiteX2" fmla="*/ 0 w 314036"/>
              <a:gd name="connsiteY2" fmla="*/ 6457995 h 6457995"/>
              <a:gd name="connsiteX3" fmla="*/ 230909 w 314036"/>
              <a:gd name="connsiteY3" fmla="*/ 6457995 h 6457995"/>
              <a:gd name="connsiteX4" fmla="*/ 175491 w 314036"/>
              <a:gd name="connsiteY4" fmla="*/ 3881050 h 6457995"/>
              <a:gd name="connsiteX5" fmla="*/ 184727 w 314036"/>
              <a:gd name="connsiteY5" fmla="*/ 3530068 h 6457995"/>
              <a:gd name="connsiteX6" fmla="*/ 258618 w 314036"/>
              <a:gd name="connsiteY6" fmla="*/ 3373050 h 6457995"/>
              <a:gd name="connsiteX7" fmla="*/ 304800 w 314036"/>
              <a:gd name="connsiteY7" fmla="*/ 3317632 h 6457995"/>
              <a:gd name="connsiteX8" fmla="*/ 314036 w 314036"/>
              <a:gd name="connsiteY8" fmla="*/ 3206795 h 6457995"/>
              <a:gd name="connsiteX9" fmla="*/ 258618 w 314036"/>
              <a:gd name="connsiteY9" fmla="*/ 3105195 h 6457995"/>
              <a:gd name="connsiteX10" fmla="*/ 193963 w 314036"/>
              <a:gd name="connsiteY10" fmla="*/ 2966650 h 6457995"/>
              <a:gd name="connsiteX11" fmla="*/ 147781 w 314036"/>
              <a:gd name="connsiteY11" fmla="*/ 2735741 h 6457995"/>
              <a:gd name="connsiteX12" fmla="*/ 138545 w 314036"/>
              <a:gd name="connsiteY12" fmla="*/ 2384759 h 6457995"/>
              <a:gd name="connsiteX13" fmla="*/ 129309 w 314036"/>
              <a:gd name="connsiteY13" fmla="*/ 2015305 h 6457995"/>
              <a:gd name="connsiteX14" fmla="*/ 138545 w 314036"/>
              <a:gd name="connsiteY14" fmla="*/ 1618141 h 6457995"/>
              <a:gd name="connsiteX15" fmla="*/ 147781 w 314036"/>
              <a:gd name="connsiteY15" fmla="*/ 1202505 h 6457995"/>
              <a:gd name="connsiteX16" fmla="*/ 193963 w 314036"/>
              <a:gd name="connsiteY16" fmla="*/ 851523 h 6457995"/>
              <a:gd name="connsiteX17" fmla="*/ 212436 w 314036"/>
              <a:gd name="connsiteY17" fmla="*/ 611377 h 6457995"/>
              <a:gd name="connsiteX18" fmla="*/ 193963 w 314036"/>
              <a:gd name="connsiteY18" fmla="*/ 325050 h 6457995"/>
              <a:gd name="connsiteX19" fmla="*/ 212436 w 314036"/>
              <a:gd name="connsiteY19" fmla="*/ 140323 h 6457995"/>
              <a:gd name="connsiteX20" fmla="*/ 184727 w 314036"/>
              <a:gd name="connsiteY20" fmla="*/ 1777 h 645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14036" h="6457995">
                <a:moveTo>
                  <a:pt x="184727" y="1777"/>
                </a:moveTo>
                <a:cubicBezTo>
                  <a:pt x="126230" y="7935"/>
                  <a:pt x="76968" y="-4380"/>
                  <a:pt x="18471" y="1778"/>
                </a:cubicBezTo>
                <a:cubicBezTo>
                  <a:pt x="15392" y="2147693"/>
                  <a:pt x="3079" y="4312080"/>
                  <a:pt x="0" y="6457995"/>
                </a:cubicBezTo>
                <a:lnTo>
                  <a:pt x="230909" y="6457995"/>
                </a:lnTo>
                <a:lnTo>
                  <a:pt x="175491" y="3881050"/>
                </a:lnTo>
                <a:lnTo>
                  <a:pt x="184727" y="3530068"/>
                </a:lnTo>
                <a:lnTo>
                  <a:pt x="258618" y="3373050"/>
                </a:lnTo>
                <a:lnTo>
                  <a:pt x="304800" y="3317632"/>
                </a:lnTo>
                <a:lnTo>
                  <a:pt x="314036" y="3206795"/>
                </a:lnTo>
                <a:lnTo>
                  <a:pt x="258618" y="3105195"/>
                </a:lnTo>
                <a:lnTo>
                  <a:pt x="193963" y="2966650"/>
                </a:lnTo>
                <a:lnTo>
                  <a:pt x="147781" y="2735741"/>
                </a:lnTo>
                <a:lnTo>
                  <a:pt x="138545" y="2384759"/>
                </a:lnTo>
                <a:lnTo>
                  <a:pt x="129309" y="2015305"/>
                </a:lnTo>
                <a:lnTo>
                  <a:pt x="138545" y="1618141"/>
                </a:lnTo>
                <a:lnTo>
                  <a:pt x="147781" y="1202505"/>
                </a:lnTo>
                <a:lnTo>
                  <a:pt x="193963" y="851523"/>
                </a:lnTo>
                <a:lnTo>
                  <a:pt x="212436" y="611377"/>
                </a:lnTo>
                <a:lnTo>
                  <a:pt x="193963" y="325050"/>
                </a:lnTo>
                <a:lnTo>
                  <a:pt x="212436" y="140323"/>
                </a:lnTo>
                <a:lnTo>
                  <a:pt x="184727" y="1777"/>
                </a:lnTo>
                <a:close/>
              </a:path>
            </a:pathLst>
          </a:custGeom>
          <a:solidFill>
            <a:srgbClr val="00B0F0">
              <a:alpha val="50000"/>
            </a:srgb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853DD2D-57D5-CD0C-A948-A3EE5FA61F15}"/>
              </a:ext>
            </a:extLst>
          </p:cNvPr>
          <p:cNvSpPr/>
          <p:nvPr/>
        </p:nvSpPr>
        <p:spPr>
          <a:xfrm>
            <a:off x="2697284" y="6228307"/>
            <a:ext cx="4682836" cy="45719"/>
          </a:xfrm>
          <a:prstGeom prst="rect">
            <a:avLst/>
          </a:prstGeom>
          <a:noFill/>
          <a:ln w="222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C1BE115-22EB-F7E0-E981-428501F1764F}"/>
              </a:ext>
            </a:extLst>
          </p:cNvPr>
          <p:cNvSpPr/>
          <p:nvPr/>
        </p:nvSpPr>
        <p:spPr>
          <a:xfrm>
            <a:off x="2697284" y="6228307"/>
            <a:ext cx="23368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AB02A1-D80D-FE6C-3B14-0AB88DC34401}"/>
              </a:ext>
            </a:extLst>
          </p:cNvPr>
          <p:cNvSpPr txBox="1"/>
          <p:nvPr/>
        </p:nvSpPr>
        <p:spPr>
          <a:xfrm>
            <a:off x="2594418" y="6251166"/>
            <a:ext cx="5222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0m                                                                             400m                                                                       800m</a:t>
            </a:r>
            <a:endParaRPr lang="en-GB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E0D754-B596-46D2-4188-2C66FCC462B2}"/>
              </a:ext>
            </a:extLst>
          </p:cNvPr>
          <p:cNvSpPr txBox="1"/>
          <p:nvPr/>
        </p:nvSpPr>
        <p:spPr>
          <a:xfrm>
            <a:off x="9918680" y="3538880"/>
            <a:ext cx="6719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NZ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Farm </a:t>
            </a:r>
          </a:p>
          <a:p>
            <a:pPr algn="ctr"/>
            <a:r>
              <a:rPr lang="en-NZ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Buildings</a:t>
            </a:r>
            <a:endParaRPr lang="en-GB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FAE9C47-50D8-1C7E-410A-05A8795E51CB}"/>
              </a:ext>
            </a:extLst>
          </p:cNvPr>
          <p:cNvSpPr/>
          <p:nvPr/>
        </p:nvSpPr>
        <p:spPr>
          <a:xfrm>
            <a:off x="10182225" y="4848225"/>
            <a:ext cx="428625" cy="1266825"/>
          </a:xfrm>
          <a:custGeom>
            <a:avLst/>
            <a:gdLst>
              <a:gd name="connsiteX0" fmla="*/ 428625 w 428625"/>
              <a:gd name="connsiteY0" fmla="*/ 0 h 1266825"/>
              <a:gd name="connsiteX1" fmla="*/ 352425 w 428625"/>
              <a:gd name="connsiteY1" fmla="*/ 76200 h 1266825"/>
              <a:gd name="connsiteX2" fmla="*/ 276225 w 428625"/>
              <a:gd name="connsiteY2" fmla="*/ 161925 h 1266825"/>
              <a:gd name="connsiteX3" fmla="*/ 247650 w 428625"/>
              <a:gd name="connsiteY3" fmla="*/ 257175 h 1266825"/>
              <a:gd name="connsiteX4" fmla="*/ 228600 w 428625"/>
              <a:gd name="connsiteY4" fmla="*/ 438150 h 1266825"/>
              <a:gd name="connsiteX5" fmla="*/ 228600 w 428625"/>
              <a:gd name="connsiteY5" fmla="*/ 571500 h 1266825"/>
              <a:gd name="connsiteX6" fmla="*/ 219075 w 428625"/>
              <a:gd name="connsiteY6" fmla="*/ 733425 h 1266825"/>
              <a:gd name="connsiteX7" fmla="*/ 200025 w 428625"/>
              <a:gd name="connsiteY7" fmla="*/ 904875 h 1266825"/>
              <a:gd name="connsiteX8" fmla="*/ 152400 w 428625"/>
              <a:gd name="connsiteY8" fmla="*/ 1009650 h 1266825"/>
              <a:gd name="connsiteX9" fmla="*/ 104775 w 428625"/>
              <a:gd name="connsiteY9" fmla="*/ 1123950 h 1266825"/>
              <a:gd name="connsiteX10" fmla="*/ 28575 w 428625"/>
              <a:gd name="connsiteY10" fmla="*/ 1228725 h 1266825"/>
              <a:gd name="connsiteX11" fmla="*/ 0 w 428625"/>
              <a:gd name="connsiteY11" fmla="*/ 1266825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8625" h="1266825">
                <a:moveTo>
                  <a:pt x="428625" y="0"/>
                </a:moveTo>
                <a:lnTo>
                  <a:pt x="352425" y="76200"/>
                </a:lnTo>
                <a:lnTo>
                  <a:pt x="276225" y="161925"/>
                </a:lnTo>
                <a:lnTo>
                  <a:pt x="247650" y="257175"/>
                </a:lnTo>
                <a:lnTo>
                  <a:pt x="228600" y="438150"/>
                </a:lnTo>
                <a:lnTo>
                  <a:pt x="228600" y="571500"/>
                </a:lnTo>
                <a:lnTo>
                  <a:pt x="219075" y="733425"/>
                </a:lnTo>
                <a:lnTo>
                  <a:pt x="200025" y="904875"/>
                </a:lnTo>
                <a:lnTo>
                  <a:pt x="152400" y="1009650"/>
                </a:lnTo>
                <a:lnTo>
                  <a:pt x="104775" y="1123950"/>
                </a:lnTo>
                <a:lnTo>
                  <a:pt x="28575" y="1228725"/>
                </a:lnTo>
                <a:lnTo>
                  <a:pt x="0" y="1266825"/>
                </a:lnTo>
              </a:path>
            </a:pathLst>
          </a:cu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2CDB7179-126A-095C-5EA7-8ABC98EA914E}"/>
              </a:ext>
            </a:extLst>
          </p:cNvPr>
          <p:cNvSpPr/>
          <p:nvPr/>
        </p:nvSpPr>
        <p:spPr>
          <a:xfrm>
            <a:off x="3400425" y="2781300"/>
            <a:ext cx="6600825" cy="3590925"/>
          </a:xfrm>
          <a:custGeom>
            <a:avLst/>
            <a:gdLst>
              <a:gd name="connsiteX0" fmla="*/ 6600825 w 6600825"/>
              <a:gd name="connsiteY0" fmla="*/ 3505200 h 3590925"/>
              <a:gd name="connsiteX1" fmla="*/ 6438900 w 6600825"/>
              <a:gd name="connsiteY1" fmla="*/ 3562350 h 3590925"/>
              <a:gd name="connsiteX2" fmla="*/ 6276975 w 6600825"/>
              <a:gd name="connsiteY2" fmla="*/ 3590925 h 3590925"/>
              <a:gd name="connsiteX3" fmla="*/ 6124575 w 6600825"/>
              <a:gd name="connsiteY3" fmla="*/ 3590925 h 3590925"/>
              <a:gd name="connsiteX4" fmla="*/ 5972175 w 6600825"/>
              <a:gd name="connsiteY4" fmla="*/ 3552825 h 3590925"/>
              <a:gd name="connsiteX5" fmla="*/ 5876925 w 6600825"/>
              <a:gd name="connsiteY5" fmla="*/ 3524250 h 3590925"/>
              <a:gd name="connsiteX6" fmla="*/ 5781675 w 6600825"/>
              <a:gd name="connsiteY6" fmla="*/ 3514725 h 3590925"/>
              <a:gd name="connsiteX7" fmla="*/ 5686425 w 6600825"/>
              <a:gd name="connsiteY7" fmla="*/ 3533775 h 3590925"/>
              <a:gd name="connsiteX8" fmla="*/ 5305425 w 6600825"/>
              <a:gd name="connsiteY8" fmla="*/ 3486150 h 3590925"/>
              <a:gd name="connsiteX9" fmla="*/ 5124450 w 6600825"/>
              <a:gd name="connsiteY9" fmla="*/ 3429000 h 3590925"/>
              <a:gd name="connsiteX10" fmla="*/ 4838700 w 6600825"/>
              <a:gd name="connsiteY10" fmla="*/ 3400425 h 3590925"/>
              <a:gd name="connsiteX11" fmla="*/ 4686300 w 6600825"/>
              <a:gd name="connsiteY11" fmla="*/ 3362325 h 3590925"/>
              <a:gd name="connsiteX12" fmla="*/ 4333875 w 6600825"/>
              <a:gd name="connsiteY12" fmla="*/ 3286125 h 3590925"/>
              <a:gd name="connsiteX13" fmla="*/ 4152900 w 6600825"/>
              <a:gd name="connsiteY13" fmla="*/ 3238500 h 3590925"/>
              <a:gd name="connsiteX14" fmla="*/ 3962400 w 6600825"/>
              <a:gd name="connsiteY14" fmla="*/ 3200400 h 3590925"/>
              <a:gd name="connsiteX15" fmla="*/ 3752850 w 6600825"/>
              <a:gd name="connsiteY15" fmla="*/ 3171825 h 3590925"/>
              <a:gd name="connsiteX16" fmla="*/ 3371850 w 6600825"/>
              <a:gd name="connsiteY16" fmla="*/ 3086100 h 3590925"/>
              <a:gd name="connsiteX17" fmla="*/ 2981325 w 6600825"/>
              <a:gd name="connsiteY17" fmla="*/ 3028950 h 3590925"/>
              <a:gd name="connsiteX18" fmla="*/ 2695575 w 6600825"/>
              <a:gd name="connsiteY18" fmla="*/ 2971800 h 3590925"/>
              <a:gd name="connsiteX19" fmla="*/ 2543175 w 6600825"/>
              <a:gd name="connsiteY19" fmla="*/ 2943225 h 3590925"/>
              <a:gd name="connsiteX20" fmla="*/ 2476500 w 6600825"/>
              <a:gd name="connsiteY20" fmla="*/ 2905125 h 3590925"/>
              <a:gd name="connsiteX21" fmla="*/ 2162175 w 6600825"/>
              <a:gd name="connsiteY21" fmla="*/ 2705100 h 3590925"/>
              <a:gd name="connsiteX22" fmla="*/ 1809750 w 6600825"/>
              <a:gd name="connsiteY22" fmla="*/ 2447925 h 3590925"/>
              <a:gd name="connsiteX23" fmla="*/ 1552575 w 6600825"/>
              <a:gd name="connsiteY23" fmla="*/ 2238375 h 3590925"/>
              <a:gd name="connsiteX24" fmla="*/ 1400175 w 6600825"/>
              <a:gd name="connsiteY24" fmla="*/ 2085975 h 3590925"/>
              <a:gd name="connsiteX25" fmla="*/ 1162050 w 6600825"/>
              <a:gd name="connsiteY25" fmla="*/ 1847850 h 3590925"/>
              <a:gd name="connsiteX26" fmla="*/ 1095375 w 6600825"/>
              <a:gd name="connsiteY26" fmla="*/ 1790700 h 3590925"/>
              <a:gd name="connsiteX27" fmla="*/ 914400 w 6600825"/>
              <a:gd name="connsiteY27" fmla="*/ 1571625 h 3590925"/>
              <a:gd name="connsiteX28" fmla="*/ 800100 w 6600825"/>
              <a:gd name="connsiteY28" fmla="*/ 1428750 h 3590925"/>
              <a:gd name="connsiteX29" fmla="*/ 752475 w 6600825"/>
              <a:gd name="connsiteY29" fmla="*/ 1323975 h 3590925"/>
              <a:gd name="connsiteX30" fmla="*/ 695325 w 6600825"/>
              <a:gd name="connsiteY30" fmla="*/ 1247775 h 3590925"/>
              <a:gd name="connsiteX31" fmla="*/ 619125 w 6600825"/>
              <a:gd name="connsiteY31" fmla="*/ 1133475 h 3590925"/>
              <a:gd name="connsiteX32" fmla="*/ 628650 w 6600825"/>
              <a:gd name="connsiteY32" fmla="*/ 1028700 h 3590925"/>
              <a:gd name="connsiteX33" fmla="*/ 647700 w 6600825"/>
              <a:gd name="connsiteY33" fmla="*/ 933450 h 3590925"/>
              <a:gd name="connsiteX34" fmla="*/ 638175 w 6600825"/>
              <a:gd name="connsiteY34" fmla="*/ 895350 h 3590925"/>
              <a:gd name="connsiteX35" fmla="*/ 533400 w 6600825"/>
              <a:gd name="connsiteY35" fmla="*/ 752475 h 3590925"/>
              <a:gd name="connsiteX36" fmla="*/ 485775 w 6600825"/>
              <a:gd name="connsiteY36" fmla="*/ 638175 h 3590925"/>
              <a:gd name="connsiteX37" fmla="*/ 476250 w 6600825"/>
              <a:gd name="connsiteY37" fmla="*/ 523875 h 3590925"/>
              <a:gd name="connsiteX38" fmla="*/ 476250 w 6600825"/>
              <a:gd name="connsiteY38" fmla="*/ 428625 h 3590925"/>
              <a:gd name="connsiteX39" fmla="*/ 438150 w 6600825"/>
              <a:gd name="connsiteY39" fmla="*/ 400050 h 3590925"/>
              <a:gd name="connsiteX40" fmla="*/ 381000 w 6600825"/>
              <a:gd name="connsiteY40" fmla="*/ 457200 h 3590925"/>
              <a:gd name="connsiteX41" fmla="*/ 342900 w 6600825"/>
              <a:gd name="connsiteY41" fmla="*/ 476250 h 3590925"/>
              <a:gd name="connsiteX42" fmla="*/ 295275 w 6600825"/>
              <a:gd name="connsiteY42" fmla="*/ 409575 h 3590925"/>
              <a:gd name="connsiteX43" fmla="*/ 228600 w 6600825"/>
              <a:gd name="connsiteY43" fmla="*/ 314325 h 3590925"/>
              <a:gd name="connsiteX44" fmla="*/ 180975 w 6600825"/>
              <a:gd name="connsiteY44" fmla="*/ 257175 h 3590925"/>
              <a:gd name="connsiteX45" fmla="*/ 152400 w 6600825"/>
              <a:gd name="connsiteY45" fmla="*/ 219075 h 3590925"/>
              <a:gd name="connsiteX46" fmla="*/ 95250 w 6600825"/>
              <a:gd name="connsiteY46" fmla="*/ 228600 h 3590925"/>
              <a:gd name="connsiteX47" fmla="*/ 76200 w 6600825"/>
              <a:gd name="connsiteY47" fmla="*/ 238125 h 3590925"/>
              <a:gd name="connsiteX48" fmla="*/ 47625 w 6600825"/>
              <a:gd name="connsiteY48" fmla="*/ 228600 h 3590925"/>
              <a:gd name="connsiteX49" fmla="*/ 28575 w 6600825"/>
              <a:gd name="connsiteY49" fmla="*/ 152400 h 3590925"/>
              <a:gd name="connsiteX50" fmla="*/ 0 w 6600825"/>
              <a:gd name="connsiteY50" fmla="*/ 47625 h 3590925"/>
              <a:gd name="connsiteX51" fmla="*/ 0 w 6600825"/>
              <a:gd name="connsiteY51" fmla="*/ 0 h 3590925"/>
              <a:gd name="connsiteX0" fmla="*/ 6600825 w 6600825"/>
              <a:gd name="connsiteY0" fmla="*/ 3505200 h 3590925"/>
              <a:gd name="connsiteX1" fmla="*/ 6438900 w 6600825"/>
              <a:gd name="connsiteY1" fmla="*/ 3562350 h 3590925"/>
              <a:gd name="connsiteX2" fmla="*/ 6276975 w 6600825"/>
              <a:gd name="connsiteY2" fmla="*/ 3590925 h 3590925"/>
              <a:gd name="connsiteX3" fmla="*/ 6124575 w 6600825"/>
              <a:gd name="connsiteY3" fmla="*/ 3590925 h 3590925"/>
              <a:gd name="connsiteX4" fmla="*/ 5972175 w 6600825"/>
              <a:gd name="connsiteY4" fmla="*/ 3552825 h 3590925"/>
              <a:gd name="connsiteX5" fmla="*/ 5876925 w 6600825"/>
              <a:gd name="connsiteY5" fmla="*/ 3524250 h 3590925"/>
              <a:gd name="connsiteX6" fmla="*/ 5781675 w 6600825"/>
              <a:gd name="connsiteY6" fmla="*/ 3514725 h 3590925"/>
              <a:gd name="connsiteX7" fmla="*/ 5686425 w 6600825"/>
              <a:gd name="connsiteY7" fmla="*/ 3533775 h 3590925"/>
              <a:gd name="connsiteX8" fmla="*/ 5305425 w 6600825"/>
              <a:gd name="connsiteY8" fmla="*/ 3486150 h 3590925"/>
              <a:gd name="connsiteX9" fmla="*/ 5124450 w 6600825"/>
              <a:gd name="connsiteY9" fmla="*/ 3429000 h 3590925"/>
              <a:gd name="connsiteX10" fmla="*/ 4838700 w 6600825"/>
              <a:gd name="connsiteY10" fmla="*/ 3400425 h 3590925"/>
              <a:gd name="connsiteX11" fmla="*/ 4686300 w 6600825"/>
              <a:gd name="connsiteY11" fmla="*/ 3362325 h 3590925"/>
              <a:gd name="connsiteX12" fmla="*/ 4333875 w 6600825"/>
              <a:gd name="connsiteY12" fmla="*/ 3286125 h 3590925"/>
              <a:gd name="connsiteX13" fmla="*/ 4152900 w 6600825"/>
              <a:gd name="connsiteY13" fmla="*/ 3238500 h 3590925"/>
              <a:gd name="connsiteX14" fmla="*/ 3962400 w 6600825"/>
              <a:gd name="connsiteY14" fmla="*/ 3200400 h 3590925"/>
              <a:gd name="connsiteX15" fmla="*/ 3752850 w 6600825"/>
              <a:gd name="connsiteY15" fmla="*/ 3171825 h 3590925"/>
              <a:gd name="connsiteX16" fmla="*/ 3371850 w 6600825"/>
              <a:gd name="connsiteY16" fmla="*/ 3086100 h 3590925"/>
              <a:gd name="connsiteX17" fmla="*/ 2981325 w 6600825"/>
              <a:gd name="connsiteY17" fmla="*/ 3028950 h 3590925"/>
              <a:gd name="connsiteX18" fmla="*/ 2695575 w 6600825"/>
              <a:gd name="connsiteY18" fmla="*/ 2971800 h 3590925"/>
              <a:gd name="connsiteX19" fmla="*/ 2543175 w 6600825"/>
              <a:gd name="connsiteY19" fmla="*/ 2943225 h 3590925"/>
              <a:gd name="connsiteX20" fmla="*/ 2476500 w 6600825"/>
              <a:gd name="connsiteY20" fmla="*/ 2905125 h 3590925"/>
              <a:gd name="connsiteX21" fmla="*/ 2162175 w 6600825"/>
              <a:gd name="connsiteY21" fmla="*/ 2705100 h 3590925"/>
              <a:gd name="connsiteX22" fmla="*/ 1809750 w 6600825"/>
              <a:gd name="connsiteY22" fmla="*/ 2447925 h 3590925"/>
              <a:gd name="connsiteX23" fmla="*/ 1552575 w 6600825"/>
              <a:gd name="connsiteY23" fmla="*/ 2238375 h 3590925"/>
              <a:gd name="connsiteX24" fmla="*/ 1400175 w 6600825"/>
              <a:gd name="connsiteY24" fmla="*/ 2085975 h 3590925"/>
              <a:gd name="connsiteX25" fmla="*/ 1162050 w 6600825"/>
              <a:gd name="connsiteY25" fmla="*/ 1847850 h 3590925"/>
              <a:gd name="connsiteX26" fmla="*/ 1095375 w 6600825"/>
              <a:gd name="connsiteY26" fmla="*/ 1790700 h 3590925"/>
              <a:gd name="connsiteX27" fmla="*/ 914400 w 6600825"/>
              <a:gd name="connsiteY27" fmla="*/ 1571625 h 3590925"/>
              <a:gd name="connsiteX28" fmla="*/ 800100 w 6600825"/>
              <a:gd name="connsiteY28" fmla="*/ 1428750 h 3590925"/>
              <a:gd name="connsiteX29" fmla="*/ 752475 w 6600825"/>
              <a:gd name="connsiteY29" fmla="*/ 1323975 h 3590925"/>
              <a:gd name="connsiteX30" fmla="*/ 695325 w 6600825"/>
              <a:gd name="connsiteY30" fmla="*/ 1247775 h 3590925"/>
              <a:gd name="connsiteX31" fmla="*/ 619125 w 6600825"/>
              <a:gd name="connsiteY31" fmla="*/ 1133475 h 3590925"/>
              <a:gd name="connsiteX32" fmla="*/ 542925 w 6600825"/>
              <a:gd name="connsiteY32" fmla="*/ 1028700 h 3590925"/>
              <a:gd name="connsiteX33" fmla="*/ 647700 w 6600825"/>
              <a:gd name="connsiteY33" fmla="*/ 933450 h 3590925"/>
              <a:gd name="connsiteX34" fmla="*/ 638175 w 6600825"/>
              <a:gd name="connsiteY34" fmla="*/ 895350 h 3590925"/>
              <a:gd name="connsiteX35" fmla="*/ 533400 w 6600825"/>
              <a:gd name="connsiteY35" fmla="*/ 752475 h 3590925"/>
              <a:gd name="connsiteX36" fmla="*/ 485775 w 6600825"/>
              <a:gd name="connsiteY36" fmla="*/ 638175 h 3590925"/>
              <a:gd name="connsiteX37" fmla="*/ 476250 w 6600825"/>
              <a:gd name="connsiteY37" fmla="*/ 523875 h 3590925"/>
              <a:gd name="connsiteX38" fmla="*/ 476250 w 6600825"/>
              <a:gd name="connsiteY38" fmla="*/ 428625 h 3590925"/>
              <a:gd name="connsiteX39" fmla="*/ 438150 w 6600825"/>
              <a:gd name="connsiteY39" fmla="*/ 400050 h 3590925"/>
              <a:gd name="connsiteX40" fmla="*/ 381000 w 6600825"/>
              <a:gd name="connsiteY40" fmla="*/ 457200 h 3590925"/>
              <a:gd name="connsiteX41" fmla="*/ 342900 w 6600825"/>
              <a:gd name="connsiteY41" fmla="*/ 476250 h 3590925"/>
              <a:gd name="connsiteX42" fmla="*/ 295275 w 6600825"/>
              <a:gd name="connsiteY42" fmla="*/ 409575 h 3590925"/>
              <a:gd name="connsiteX43" fmla="*/ 228600 w 6600825"/>
              <a:gd name="connsiteY43" fmla="*/ 314325 h 3590925"/>
              <a:gd name="connsiteX44" fmla="*/ 180975 w 6600825"/>
              <a:gd name="connsiteY44" fmla="*/ 257175 h 3590925"/>
              <a:gd name="connsiteX45" fmla="*/ 152400 w 6600825"/>
              <a:gd name="connsiteY45" fmla="*/ 219075 h 3590925"/>
              <a:gd name="connsiteX46" fmla="*/ 95250 w 6600825"/>
              <a:gd name="connsiteY46" fmla="*/ 228600 h 3590925"/>
              <a:gd name="connsiteX47" fmla="*/ 76200 w 6600825"/>
              <a:gd name="connsiteY47" fmla="*/ 238125 h 3590925"/>
              <a:gd name="connsiteX48" fmla="*/ 47625 w 6600825"/>
              <a:gd name="connsiteY48" fmla="*/ 228600 h 3590925"/>
              <a:gd name="connsiteX49" fmla="*/ 28575 w 6600825"/>
              <a:gd name="connsiteY49" fmla="*/ 152400 h 3590925"/>
              <a:gd name="connsiteX50" fmla="*/ 0 w 6600825"/>
              <a:gd name="connsiteY50" fmla="*/ 47625 h 3590925"/>
              <a:gd name="connsiteX51" fmla="*/ 0 w 6600825"/>
              <a:gd name="connsiteY51" fmla="*/ 0 h 3590925"/>
              <a:gd name="connsiteX0" fmla="*/ 6600825 w 6600825"/>
              <a:gd name="connsiteY0" fmla="*/ 3505200 h 3590925"/>
              <a:gd name="connsiteX1" fmla="*/ 6438900 w 6600825"/>
              <a:gd name="connsiteY1" fmla="*/ 3562350 h 3590925"/>
              <a:gd name="connsiteX2" fmla="*/ 6276975 w 6600825"/>
              <a:gd name="connsiteY2" fmla="*/ 3590925 h 3590925"/>
              <a:gd name="connsiteX3" fmla="*/ 6124575 w 6600825"/>
              <a:gd name="connsiteY3" fmla="*/ 3590925 h 3590925"/>
              <a:gd name="connsiteX4" fmla="*/ 5972175 w 6600825"/>
              <a:gd name="connsiteY4" fmla="*/ 3552825 h 3590925"/>
              <a:gd name="connsiteX5" fmla="*/ 5876925 w 6600825"/>
              <a:gd name="connsiteY5" fmla="*/ 3524250 h 3590925"/>
              <a:gd name="connsiteX6" fmla="*/ 5781675 w 6600825"/>
              <a:gd name="connsiteY6" fmla="*/ 3514725 h 3590925"/>
              <a:gd name="connsiteX7" fmla="*/ 5686425 w 6600825"/>
              <a:gd name="connsiteY7" fmla="*/ 3533775 h 3590925"/>
              <a:gd name="connsiteX8" fmla="*/ 5305425 w 6600825"/>
              <a:gd name="connsiteY8" fmla="*/ 3486150 h 3590925"/>
              <a:gd name="connsiteX9" fmla="*/ 5124450 w 6600825"/>
              <a:gd name="connsiteY9" fmla="*/ 3429000 h 3590925"/>
              <a:gd name="connsiteX10" fmla="*/ 4838700 w 6600825"/>
              <a:gd name="connsiteY10" fmla="*/ 3400425 h 3590925"/>
              <a:gd name="connsiteX11" fmla="*/ 4686300 w 6600825"/>
              <a:gd name="connsiteY11" fmla="*/ 3362325 h 3590925"/>
              <a:gd name="connsiteX12" fmla="*/ 4333875 w 6600825"/>
              <a:gd name="connsiteY12" fmla="*/ 3286125 h 3590925"/>
              <a:gd name="connsiteX13" fmla="*/ 4152900 w 6600825"/>
              <a:gd name="connsiteY13" fmla="*/ 3238500 h 3590925"/>
              <a:gd name="connsiteX14" fmla="*/ 3962400 w 6600825"/>
              <a:gd name="connsiteY14" fmla="*/ 3200400 h 3590925"/>
              <a:gd name="connsiteX15" fmla="*/ 3752850 w 6600825"/>
              <a:gd name="connsiteY15" fmla="*/ 3171825 h 3590925"/>
              <a:gd name="connsiteX16" fmla="*/ 3371850 w 6600825"/>
              <a:gd name="connsiteY16" fmla="*/ 3086100 h 3590925"/>
              <a:gd name="connsiteX17" fmla="*/ 2981325 w 6600825"/>
              <a:gd name="connsiteY17" fmla="*/ 3028950 h 3590925"/>
              <a:gd name="connsiteX18" fmla="*/ 2695575 w 6600825"/>
              <a:gd name="connsiteY18" fmla="*/ 2971800 h 3590925"/>
              <a:gd name="connsiteX19" fmla="*/ 2543175 w 6600825"/>
              <a:gd name="connsiteY19" fmla="*/ 2943225 h 3590925"/>
              <a:gd name="connsiteX20" fmla="*/ 2476500 w 6600825"/>
              <a:gd name="connsiteY20" fmla="*/ 2905125 h 3590925"/>
              <a:gd name="connsiteX21" fmla="*/ 2162175 w 6600825"/>
              <a:gd name="connsiteY21" fmla="*/ 2705100 h 3590925"/>
              <a:gd name="connsiteX22" fmla="*/ 1809750 w 6600825"/>
              <a:gd name="connsiteY22" fmla="*/ 2447925 h 3590925"/>
              <a:gd name="connsiteX23" fmla="*/ 1552575 w 6600825"/>
              <a:gd name="connsiteY23" fmla="*/ 2238375 h 3590925"/>
              <a:gd name="connsiteX24" fmla="*/ 1400175 w 6600825"/>
              <a:gd name="connsiteY24" fmla="*/ 2085975 h 3590925"/>
              <a:gd name="connsiteX25" fmla="*/ 1162050 w 6600825"/>
              <a:gd name="connsiteY25" fmla="*/ 1847850 h 3590925"/>
              <a:gd name="connsiteX26" fmla="*/ 1095375 w 6600825"/>
              <a:gd name="connsiteY26" fmla="*/ 1790700 h 3590925"/>
              <a:gd name="connsiteX27" fmla="*/ 914400 w 6600825"/>
              <a:gd name="connsiteY27" fmla="*/ 1571625 h 3590925"/>
              <a:gd name="connsiteX28" fmla="*/ 800100 w 6600825"/>
              <a:gd name="connsiteY28" fmla="*/ 1428750 h 3590925"/>
              <a:gd name="connsiteX29" fmla="*/ 752475 w 6600825"/>
              <a:gd name="connsiteY29" fmla="*/ 1323975 h 3590925"/>
              <a:gd name="connsiteX30" fmla="*/ 695325 w 6600825"/>
              <a:gd name="connsiteY30" fmla="*/ 1247775 h 3590925"/>
              <a:gd name="connsiteX31" fmla="*/ 619125 w 6600825"/>
              <a:gd name="connsiteY31" fmla="*/ 1133475 h 3590925"/>
              <a:gd name="connsiteX32" fmla="*/ 542925 w 6600825"/>
              <a:gd name="connsiteY32" fmla="*/ 1028700 h 3590925"/>
              <a:gd name="connsiteX33" fmla="*/ 495300 w 6600825"/>
              <a:gd name="connsiteY33" fmla="*/ 933450 h 3590925"/>
              <a:gd name="connsiteX34" fmla="*/ 638175 w 6600825"/>
              <a:gd name="connsiteY34" fmla="*/ 895350 h 3590925"/>
              <a:gd name="connsiteX35" fmla="*/ 533400 w 6600825"/>
              <a:gd name="connsiteY35" fmla="*/ 752475 h 3590925"/>
              <a:gd name="connsiteX36" fmla="*/ 485775 w 6600825"/>
              <a:gd name="connsiteY36" fmla="*/ 638175 h 3590925"/>
              <a:gd name="connsiteX37" fmla="*/ 476250 w 6600825"/>
              <a:gd name="connsiteY37" fmla="*/ 523875 h 3590925"/>
              <a:gd name="connsiteX38" fmla="*/ 476250 w 6600825"/>
              <a:gd name="connsiteY38" fmla="*/ 428625 h 3590925"/>
              <a:gd name="connsiteX39" fmla="*/ 438150 w 6600825"/>
              <a:gd name="connsiteY39" fmla="*/ 400050 h 3590925"/>
              <a:gd name="connsiteX40" fmla="*/ 381000 w 6600825"/>
              <a:gd name="connsiteY40" fmla="*/ 457200 h 3590925"/>
              <a:gd name="connsiteX41" fmla="*/ 342900 w 6600825"/>
              <a:gd name="connsiteY41" fmla="*/ 476250 h 3590925"/>
              <a:gd name="connsiteX42" fmla="*/ 295275 w 6600825"/>
              <a:gd name="connsiteY42" fmla="*/ 409575 h 3590925"/>
              <a:gd name="connsiteX43" fmla="*/ 228600 w 6600825"/>
              <a:gd name="connsiteY43" fmla="*/ 314325 h 3590925"/>
              <a:gd name="connsiteX44" fmla="*/ 180975 w 6600825"/>
              <a:gd name="connsiteY44" fmla="*/ 257175 h 3590925"/>
              <a:gd name="connsiteX45" fmla="*/ 152400 w 6600825"/>
              <a:gd name="connsiteY45" fmla="*/ 219075 h 3590925"/>
              <a:gd name="connsiteX46" fmla="*/ 95250 w 6600825"/>
              <a:gd name="connsiteY46" fmla="*/ 228600 h 3590925"/>
              <a:gd name="connsiteX47" fmla="*/ 76200 w 6600825"/>
              <a:gd name="connsiteY47" fmla="*/ 238125 h 3590925"/>
              <a:gd name="connsiteX48" fmla="*/ 47625 w 6600825"/>
              <a:gd name="connsiteY48" fmla="*/ 228600 h 3590925"/>
              <a:gd name="connsiteX49" fmla="*/ 28575 w 6600825"/>
              <a:gd name="connsiteY49" fmla="*/ 152400 h 3590925"/>
              <a:gd name="connsiteX50" fmla="*/ 0 w 6600825"/>
              <a:gd name="connsiteY50" fmla="*/ 47625 h 3590925"/>
              <a:gd name="connsiteX51" fmla="*/ 0 w 6600825"/>
              <a:gd name="connsiteY51" fmla="*/ 0 h 3590925"/>
              <a:gd name="connsiteX0" fmla="*/ 6600825 w 6600825"/>
              <a:gd name="connsiteY0" fmla="*/ 3505200 h 3590925"/>
              <a:gd name="connsiteX1" fmla="*/ 6438900 w 6600825"/>
              <a:gd name="connsiteY1" fmla="*/ 3562350 h 3590925"/>
              <a:gd name="connsiteX2" fmla="*/ 6276975 w 6600825"/>
              <a:gd name="connsiteY2" fmla="*/ 3590925 h 3590925"/>
              <a:gd name="connsiteX3" fmla="*/ 6124575 w 6600825"/>
              <a:gd name="connsiteY3" fmla="*/ 3590925 h 3590925"/>
              <a:gd name="connsiteX4" fmla="*/ 5972175 w 6600825"/>
              <a:gd name="connsiteY4" fmla="*/ 3552825 h 3590925"/>
              <a:gd name="connsiteX5" fmla="*/ 5876925 w 6600825"/>
              <a:gd name="connsiteY5" fmla="*/ 3524250 h 3590925"/>
              <a:gd name="connsiteX6" fmla="*/ 5781675 w 6600825"/>
              <a:gd name="connsiteY6" fmla="*/ 3514725 h 3590925"/>
              <a:gd name="connsiteX7" fmla="*/ 5686425 w 6600825"/>
              <a:gd name="connsiteY7" fmla="*/ 3533775 h 3590925"/>
              <a:gd name="connsiteX8" fmla="*/ 5305425 w 6600825"/>
              <a:gd name="connsiteY8" fmla="*/ 3486150 h 3590925"/>
              <a:gd name="connsiteX9" fmla="*/ 5124450 w 6600825"/>
              <a:gd name="connsiteY9" fmla="*/ 3429000 h 3590925"/>
              <a:gd name="connsiteX10" fmla="*/ 4838700 w 6600825"/>
              <a:gd name="connsiteY10" fmla="*/ 3400425 h 3590925"/>
              <a:gd name="connsiteX11" fmla="*/ 4686300 w 6600825"/>
              <a:gd name="connsiteY11" fmla="*/ 3362325 h 3590925"/>
              <a:gd name="connsiteX12" fmla="*/ 4333875 w 6600825"/>
              <a:gd name="connsiteY12" fmla="*/ 3286125 h 3590925"/>
              <a:gd name="connsiteX13" fmla="*/ 4152900 w 6600825"/>
              <a:gd name="connsiteY13" fmla="*/ 3238500 h 3590925"/>
              <a:gd name="connsiteX14" fmla="*/ 3962400 w 6600825"/>
              <a:gd name="connsiteY14" fmla="*/ 3200400 h 3590925"/>
              <a:gd name="connsiteX15" fmla="*/ 3752850 w 6600825"/>
              <a:gd name="connsiteY15" fmla="*/ 3171825 h 3590925"/>
              <a:gd name="connsiteX16" fmla="*/ 3371850 w 6600825"/>
              <a:gd name="connsiteY16" fmla="*/ 3086100 h 3590925"/>
              <a:gd name="connsiteX17" fmla="*/ 2981325 w 6600825"/>
              <a:gd name="connsiteY17" fmla="*/ 3028950 h 3590925"/>
              <a:gd name="connsiteX18" fmla="*/ 2695575 w 6600825"/>
              <a:gd name="connsiteY18" fmla="*/ 2971800 h 3590925"/>
              <a:gd name="connsiteX19" fmla="*/ 2543175 w 6600825"/>
              <a:gd name="connsiteY19" fmla="*/ 2943225 h 3590925"/>
              <a:gd name="connsiteX20" fmla="*/ 2476500 w 6600825"/>
              <a:gd name="connsiteY20" fmla="*/ 2905125 h 3590925"/>
              <a:gd name="connsiteX21" fmla="*/ 2162175 w 6600825"/>
              <a:gd name="connsiteY21" fmla="*/ 2705100 h 3590925"/>
              <a:gd name="connsiteX22" fmla="*/ 1809750 w 6600825"/>
              <a:gd name="connsiteY22" fmla="*/ 2447925 h 3590925"/>
              <a:gd name="connsiteX23" fmla="*/ 1552575 w 6600825"/>
              <a:gd name="connsiteY23" fmla="*/ 2238375 h 3590925"/>
              <a:gd name="connsiteX24" fmla="*/ 1400175 w 6600825"/>
              <a:gd name="connsiteY24" fmla="*/ 2085975 h 3590925"/>
              <a:gd name="connsiteX25" fmla="*/ 1162050 w 6600825"/>
              <a:gd name="connsiteY25" fmla="*/ 1847850 h 3590925"/>
              <a:gd name="connsiteX26" fmla="*/ 1095375 w 6600825"/>
              <a:gd name="connsiteY26" fmla="*/ 1790700 h 3590925"/>
              <a:gd name="connsiteX27" fmla="*/ 914400 w 6600825"/>
              <a:gd name="connsiteY27" fmla="*/ 1571625 h 3590925"/>
              <a:gd name="connsiteX28" fmla="*/ 800100 w 6600825"/>
              <a:gd name="connsiteY28" fmla="*/ 1428750 h 3590925"/>
              <a:gd name="connsiteX29" fmla="*/ 752475 w 6600825"/>
              <a:gd name="connsiteY29" fmla="*/ 1323975 h 3590925"/>
              <a:gd name="connsiteX30" fmla="*/ 695325 w 6600825"/>
              <a:gd name="connsiteY30" fmla="*/ 1247775 h 3590925"/>
              <a:gd name="connsiteX31" fmla="*/ 619125 w 6600825"/>
              <a:gd name="connsiteY31" fmla="*/ 1133475 h 3590925"/>
              <a:gd name="connsiteX32" fmla="*/ 542925 w 6600825"/>
              <a:gd name="connsiteY32" fmla="*/ 1028700 h 3590925"/>
              <a:gd name="connsiteX33" fmla="*/ 495300 w 6600825"/>
              <a:gd name="connsiteY33" fmla="*/ 933450 h 3590925"/>
              <a:gd name="connsiteX34" fmla="*/ 485775 w 6600825"/>
              <a:gd name="connsiteY34" fmla="*/ 885825 h 3590925"/>
              <a:gd name="connsiteX35" fmla="*/ 533400 w 6600825"/>
              <a:gd name="connsiteY35" fmla="*/ 752475 h 3590925"/>
              <a:gd name="connsiteX36" fmla="*/ 485775 w 6600825"/>
              <a:gd name="connsiteY36" fmla="*/ 638175 h 3590925"/>
              <a:gd name="connsiteX37" fmla="*/ 476250 w 6600825"/>
              <a:gd name="connsiteY37" fmla="*/ 523875 h 3590925"/>
              <a:gd name="connsiteX38" fmla="*/ 476250 w 6600825"/>
              <a:gd name="connsiteY38" fmla="*/ 428625 h 3590925"/>
              <a:gd name="connsiteX39" fmla="*/ 438150 w 6600825"/>
              <a:gd name="connsiteY39" fmla="*/ 400050 h 3590925"/>
              <a:gd name="connsiteX40" fmla="*/ 381000 w 6600825"/>
              <a:gd name="connsiteY40" fmla="*/ 457200 h 3590925"/>
              <a:gd name="connsiteX41" fmla="*/ 342900 w 6600825"/>
              <a:gd name="connsiteY41" fmla="*/ 476250 h 3590925"/>
              <a:gd name="connsiteX42" fmla="*/ 295275 w 6600825"/>
              <a:gd name="connsiteY42" fmla="*/ 409575 h 3590925"/>
              <a:gd name="connsiteX43" fmla="*/ 228600 w 6600825"/>
              <a:gd name="connsiteY43" fmla="*/ 314325 h 3590925"/>
              <a:gd name="connsiteX44" fmla="*/ 180975 w 6600825"/>
              <a:gd name="connsiteY44" fmla="*/ 257175 h 3590925"/>
              <a:gd name="connsiteX45" fmla="*/ 152400 w 6600825"/>
              <a:gd name="connsiteY45" fmla="*/ 219075 h 3590925"/>
              <a:gd name="connsiteX46" fmla="*/ 95250 w 6600825"/>
              <a:gd name="connsiteY46" fmla="*/ 228600 h 3590925"/>
              <a:gd name="connsiteX47" fmla="*/ 76200 w 6600825"/>
              <a:gd name="connsiteY47" fmla="*/ 238125 h 3590925"/>
              <a:gd name="connsiteX48" fmla="*/ 47625 w 6600825"/>
              <a:gd name="connsiteY48" fmla="*/ 228600 h 3590925"/>
              <a:gd name="connsiteX49" fmla="*/ 28575 w 6600825"/>
              <a:gd name="connsiteY49" fmla="*/ 152400 h 3590925"/>
              <a:gd name="connsiteX50" fmla="*/ 0 w 6600825"/>
              <a:gd name="connsiteY50" fmla="*/ 47625 h 3590925"/>
              <a:gd name="connsiteX51" fmla="*/ 0 w 6600825"/>
              <a:gd name="connsiteY51" fmla="*/ 0 h 359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600825" h="3590925">
                <a:moveTo>
                  <a:pt x="6600825" y="3505200"/>
                </a:moveTo>
                <a:lnTo>
                  <a:pt x="6438900" y="3562350"/>
                </a:lnTo>
                <a:lnTo>
                  <a:pt x="6276975" y="3590925"/>
                </a:lnTo>
                <a:lnTo>
                  <a:pt x="6124575" y="3590925"/>
                </a:lnTo>
                <a:lnTo>
                  <a:pt x="5972175" y="3552825"/>
                </a:lnTo>
                <a:lnTo>
                  <a:pt x="5876925" y="3524250"/>
                </a:lnTo>
                <a:lnTo>
                  <a:pt x="5781675" y="3514725"/>
                </a:lnTo>
                <a:lnTo>
                  <a:pt x="5686425" y="3533775"/>
                </a:lnTo>
                <a:lnTo>
                  <a:pt x="5305425" y="3486150"/>
                </a:lnTo>
                <a:lnTo>
                  <a:pt x="5124450" y="3429000"/>
                </a:lnTo>
                <a:lnTo>
                  <a:pt x="4838700" y="3400425"/>
                </a:lnTo>
                <a:lnTo>
                  <a:pt x="4686300" y="3362325"/>
                </a:lnTo>
                <a:lnTo>
                  <a:pt x="4333875" y="3286125"/>
                </a:lnTo>
                <a:lnTo>
                  <a:pt x="4152900" y="3238500"/>
                </a:lnTo>
                <a:lnTo>
                  <a:pt x="3962400" y="3200400"/>
                </a:lnTo>
                <a:lnTo>
                  <a:pt x="3752850" y="3171825"/>
                </a:lnTo>
                <a:lnTo>
                  <a:pt x="3371850" y="3086100"/>
                </a:lnTo>
                <a:lnTo>
                  <a:pt x="2981325" y="3028950"/>
                </a:lnTo>
                <a:lnTo>
                  <a:pt x="2695575" y="2971800"/>
                </a:lnTo>
                <a:lnTo>
                  <a:pt x="2543175" y="2943225"/>
                </a:lnTo>
                <a:lnTo>
                  <a:pt x="2476500" y="2905125"/>
                </a:lnTo>
                <a:lnTo>
                  <a:pt x="2162175" y="2705100"/>
                </a:lnTo>
                <a:lnTo>
                  <a:pt x="1809750" y="2447925"/>
                </a:lnTo>
                <a:lnTo>
                  <a:pt x="1552575" y="2238375"/>
                </a:lnTo>
                <a:lnTo>
                  <a:pt x="1400175" y="2085975"/>
                </a:lnTo>
                <a:lnTo>
                  <a:pt x="1162050" y="1847850"/>
                </a:lnTo>
                <a:lnTo>
                  <a:pt x="1095375" y="1790700"/>
                </a:lnTo>
                <a:lnTo>
                  <a:pt x="914400" y="1571625"/>
                </a:lnTo>
                <a:lnTo>
                  <a:pt x="800100" y="1428750"/>
                </a:lnTo>
                <a:lnTo>
                  <a:pt x="752475" y="1323975"/>
                </a:lnTo>
                <a:lnTo>
                  <a:pt x="695325" y="1247775"/>
                </a:lnTo>
                <a:lnTo>
                  <a:pt x="619125" y="1133475"/>
                </a:lnTo>
                <a:lnTo>
                  <a:pt x="542925" y="1028700"/>
                </a:lnTo>
                <a:lnTo>
                  <a:pt x="495300" y="933450"/>
                </a:lnTo>
                <a:lnTo>
                  <a:pt x="485775" y="885825"/>
                </a:lnTo>
                <a:lnTo>
                  <a:pt x="533400" y="752475"/>
                </a:lnTo>
                <a:lnTo>
                  <a:pt x="485775" y="638175"/>
                </a:lnTo>
                <a:lnTo>
                  <a:pt x="476250" y="523875"/>
                </a:lnTo>
                <a:lnTo>
                  <a:pt x="476250" y="428625"/>
                </a:lnTo>
                <a:lnTo>
                  <a:pt x="438150" y="400050"/>
                </a:lnTo>
                <a:lnTo>
                  <a:pt x="381000" y="457200"/>
                </a:lnTo>
                <a:lnTo>
                  <a:pt x="342900" y="476250"/>
                </a:lnTo>
                <a:lnTo>
                  <a:pt x="295275" y="409575"/>
                </a:lnTo>
                <a:lnTo>
                  <a:pt x="228600" y="314325"/>
                </a:lnTo>
                <a:lnTo>
                  <a:pt x="180975" y="257175"/>
                </a:lnTo>
                <a:lnTo>
                  <a:pt x="152400" y="219075"/>
                </a:lnTo>
                <a:lnTo>
                  <a:pt x="95250" y="228600"/>
                </a:lnTo>
                <a:lnTo>
                  <a:pt x="76200" y="238125"/>
                </a:lnTo>
                <a:lnTo>
                  <a:pt x="47625" y="228600"/>
                </a:lnTo>
                <a:lnTo>
                  <a:pt x="28575" y="152400"/>
                </a:lnTo>
                <a:lnTo>
                  <a:pt x="0" y="47625"/>
                </a:lnTo>
                <a:lnTo>
                  <a:pt x="0" y="0"/>
                </a:lnTo>
              </a:path>
            </a:pathLst>
          </a:custGeom>
          <a:noFill/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597F276-C8FF-48B5-6B0C-C62C54CBF05D}"/>
              </a:ext>
            </a:extLst>
          </p:cNvPr>
          <p:cNvSpPr/>
          <p:nvPr/>
        </p:nvSpPr>
        <p:spPr>
          <a:xfrm>
            <a:off x="4191000" y="590550"/>
            <a:ext cx="1419225" cy="3495675"/>
          </a:xfrm>
          <a:custGeom>
            <a:avLst/>
            <a:gdLst>
              <a:gd name="connsiteX0" fmla="*/ 9525 w 1419225"/>
              <a:gd name="connsiteY0" fmla="*/ 3495675 h 3495675"/>
              <a:gd name="connsiteX1" fmla="*/ 9525 w 1419225"/>
              <a:gd name="connsiteY1" fmla="*/ 3495675 h 3495675"/>
              <a:gd name="connsiteX2" fmla="*/ 0 w 1419225"/>
              <a:gd name="connsiteY2" fmla="*/ 3228975 h 3495675"/>
              <a:gd name="connsiteX3" fmla="*/ 28575 w 1419225"/>
              <a:gd name="connsiteY3" fmla="*/ 3048000 h 3495675"/>
              <a:gd name="connsiteX4" fmla="*/ 114300 w 1419225"/>
              <a:gd name="connsiteY4" fmla="*/ 2867025 h 3495675"/>
              <a:gd name="connsiteX5" fmla="*/ 180975 w 1419225"/>
              <a:gd name="connsiteY5" fmla="*/ 2752725 h 3495675"/>
              <a:gd name="connsiteX6" fmla="*/ 209550 w 1419225"/>
              <a:gd name="connsiteY6" fmla="*/ 2609850 h 3495675"/>
              <a:gd name="connsiteX7" fmla="*/ 152400 w 1419225"/>
              <a:gd name="connsiteY7" fmla="*/ 2495550 h 3495675"/>
              <a:gd name="connsiteX8" fmla="*/ 152400 w 1419225"/>
              <a:gd name="connsiteY8" fmla="*/ 2238375 h 3495675"/>
              <a:gd name="connsiteX9" fmla="*/ 190500 w 1419225"/>
              <a:gd name="connsiteY9" fmla="*/ 2095500 h 3495675"/>
              <a:gd name="connsiteX10" fmla="*/ 285750 w 1419225"/>
              <a:gd name="connsiteY10" fmla="*/ 2000250 h 3495675"/>
              <a:gd name="connsiteX11" fmla="*/ 361950 w 1419225"/>
              <a:gd name="connsiteY11" fmla="*/ 1943100 h 3495675"/>
              <a:gd name="connsiteX12" fmla="*/ 438150 w 1419225"/>
              <a:gd name="connsiteY12" fmla="*/ 1828800 h 3495675"/>
              <a:gd name="connsiteX13" fmla="*/ 457200 w 1419225"/>
              <a:gd name="connsiteY13" fmla="*/ 1647825 h 3495675"/>
              <a:gd name="connsiteX14" fmla="*/ 466725 w 1419225"/>
              <a:gd name="connsiteY14" fmla="*/ 1562100 h 3495675"/>
              <a:gd name="connsiteX15" fmla="*/ 409575 w 1419225"/>
              <a:gd name="connsiteY15" fmla="*/ 1390650 h 3495675"/>
              <a:gd name="connsiteX16" fmla="*/ 314325 w 1419225"/>
              <a:gd name="connsiteY16" fmla="*/ 1247775 h 3495675"/>
              <a:gd name="connsiteX17" fmla="*/ 228600 w 1419225"/>
              <a:gd name="connsiteY17" fmla="*/ 1171575 h 3495675"/>
              <a:gd name="connsiteX18" fmla="*/ 161925 w 1419225"/>
              <a:gd name="connsiteY18" fmla="*/ 1000125 h 3495675"/>
              <a:gd name="connsiteX19" fmla="*/ 161925 w 1419225"/>
              <a:gd name="connsiteY19" fmla="*/ 866775 h 3495675"/>
              <a:gd name="connsiteX20" fmla="*/ 228600 w 1419225"/>
              <a:gd name="connsiteY20" fmla="*/ 742950 h 3495675"/>
              <a:gd name="connsiteX21" fmla="*/ 333375 w 1419225"/>
              <a:gd name="connsiteY21" fmla="*/ 628650 h 3495675"/>
              <a:gd name="connsiteX22" fmla="*/ 504825 w 1419225"/>
              <a:gd name="connsiteY22" fmla="*/ 495300 h 3495675"/>
              <a:gd name="connsiteX23" fmla="*/ 695325 w 1419225"/>
              <a:gd name="connsiteY23" fmla="*/ 381000 h 3495675"/>
              <a:gd name="connsiteX24" fmla="*/ 838200 w 1419225"/>
              <a:gd name="connsiteY24" fmla="*/ 257175 h 3495675"/>
              <a:gd name="connsiteX25" fmla="*/ 952500 w 1419225"/>
              <a:gd name="connsiteY25" fmla="*/ 180975 h 3495675"/>
              <a:gd name="connsiteX26" fmla="*/ 1104900 w 1419225"/>
              <a:gd name="connsiteY26" fmla="*/ 133350 h 3495675"/>
              <a:gd name="connsiteX27" fmla="*/ 1228725 w 1419225"/>
              <a:gd name="connsiteY27" fmla="*/ 104775 h 3495675"/>
              <a:gd name="connsiteX28" fmla="*/ 1333500 w 1419225"/>
              <a:gd name="connsiteY28" fmla="*/ 66675 h 3495675"/>
              <a:gd name="connsiteX29" fmla="*/ 1419225 w 1419225"/>
              <a:gd name="connsiteY29" fmla="*/ 0 h 349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19225" h="3495675">
                <a:moveTo>
                  <a:pt x="9525" y="3495675"/>
                </a:moveTo>
                <a:lnTo>
                  <a:pt x="9525" y="3495675"/>
                </a:lnTo>
                <a:lnTo>
                  <a:pt x="0" y="3228975"/>
                </a:lnTo>
                <a:lnTo>
                  <a:pt x="28575" y="3048000"/>
                </a:lnTo>
                <a:lnTo>
                  <a:pt x="114300" y="2867025"/>
                </a:lnTo>
                <a:lnTo>
                  <a:pt x="180975" y="2752725"/>
                </a:lnTo>
                <a:lnTo>
                  <a:pt x="209550" y="2609850"/>
                </a:lnTo>
                <a:lnTo>
                  <a:pt x="152400" y="2495550"/>
                </a:lnTo>
                <a:lnTo>
                  <a:pt x="152400" y="2238375"/>
                </a:lnTo>
                <a:lnTo>
                  <a:pt x="190500" y="2095500"/>
                </a:lnTo>
                <a:lnTo>
                  <a:pt x="285750" y="2000250"/>
                </a:lnTo>
                <a:lnTo>
                  <a:pt x="361950" y="1943100"/>
                </a:lnTo>
                <a:lnTo>
                  <a:pt x="438150" y="1828800"/>
                </a:lnTo>
                <a:lnTo>
                  <a:pt x="457200" y="1647825"/>
                </a:lnTo>
                <a:lnTo>
                  <a:pt x="466725" y="1562100"/>
                </a:lnTo>
                <a:lnTo>
                  <a:pt x="409575" y="1390650"/>
                </a:lnTo>
                <a:lnTo>
                  <a:pt x="314325" y="1247775"/>
                </a:lnTo>
                <a:lnTo>
                  <a:pt x="228600" y="1171575"/>
                </a:lnTo>
                <a:lnTo>
                  <a:pt x="161925" y="1000125"/>
                </a:lnTo>
                <a:lnTo>
                  <a:pt x="161925" y="866775"/>
                </a:lnTo>
                <a:lnTo>
                  <a:pt x="228600" y="742950"/>
                </a:lnTo>
                <a:lnTo>
                  <a:pt x="333375" y="628650"/>
                </a:lnTo>
                <a:lnTo>
                  <a:pt x="504825" y="495300"/>
                </a:lnTo>
                <a:lnTo>
                  <a:pt x="695325" y="381000"/>
                </a:lnTo>
                <a:lnTo>
                  <a:pt x="838200" y="257175"/>
                </a:lnTo>
                <a:lnTo>
                  <a:pt x="952500" y="180975"/>
                </a:lnTo>
                <a:lnTo>
                  <a:pt x="1104900" y="133350"/>
                </a:lnTo>
                <a:lnTo>
                  <a:pt x="1228725" y="104775"/>
                </a:lnTo>
                <a:lnTo>
                  <a:pt x="1333500" y="66675"/>
                </a:lnTo>
                <a:lnTo>
                  <a:pt x="1419225" y="0"/>
                </a:lnTo>
              </a:path>
            </a:pathLst>
          </a:cu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A0E92D1-6AA8-B318-E4DE-CD659155AB2C}"/>
              </a:ext>
            </a:extLst>
          </p:cNvPr>
          <p:cNvSpPr/>
          <p:nvPr/>
        </p:nvSpPr>
        <p:spPr>
          <a:xfrm>
            <a:off x="4381500" y="838200"/>
            <a:ext cx="1533525" cy="3495675"/>
          </a:xfrm>
          <a:custGeom>
            <a:avLst/>
            <a:gdLst>
              <a:gd name="connsiteX0" fmla="*/ 0 w 1533525"/>
              <a:gd name="connsiteY0" fmla="*/ 3495675 h 3495675"/>
              <a:gd name="connsiteX1" fmla="*/ 114300 w 1533525"/>
              <a:gd name="connsiteY1" fmla="*/ 3228975 h 3495675"/>
              <a:gd name="connsiteX2" fmla="*/ 323850 w 1533525"/>
              <a:gd name="connsiteY2" fmla="*/ 2628900 h 3495675"/>
              <a:gd name="connsiteX3" fmla="*/ 381000 w 1533525"/>
              <a:gd name="connsiteY3" fmla="*/ 2076450 h 3495675"/>
              <a:gd name="connsiteX4" fmla="*/ 752475 w 1533525"/>
              <a:gd name="connsiteY4" fmla="*/ 1428750 h 3495675"/>
              <a:gd name="connsiteX5" fmla="*/ 762000 w 1533525"/>
              <a:gd name="connsiteY5" fmla="*/ 1095375 h 3495675"/>
              <a:gd name="connsiteX6" fmla="*/ 666750 w 1533525"/>
              <a:gd name="connsiteY6" fmla="*/ 847725 h 3495675"/>
              <a:gd name="connsiteX7" fmla="*/ 657225 w 1533525"/>
              <a:gd name="connsiteY7" fmla="*/ 628650 h 3495675"/>
              <a:gd name="connsiteX8" fmla="*/ 857250 w 1533525"/>
              <a:gd name="connsiteY8" fmla="*/ 295275 h 3495675"/>
              <a:gd name="connsiteX9" fmla="*/ 1162050 w 1533525"/>
              <a:gd name="connsiteY9" fmla="*/ 104775 h 3495675"/>
              <a:gd name="connsiteX10" fmla="*/ 1533525 w 1533525"/>
              <a:gd name="connsiteY10" fmla="*/ 0 h 349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33525" h="3495675">
                <a:moveTo>
                  <a:pt x="0" y="3495675"/>
                </a:moveTo>
                <a:cubicBezTo>
                  <a:pt x="30162" y="3434556"/>
                  <a:pt x="60325" y="3373437"/>
                  <a:pt x="114300" y="3228975"/>
                </a:cubicBezTo>
                <a:cubicBezTo>
                  <a:pt x="168275" y="3084513"/>
                  <a:pt x="279400" y="2820987"/>
                  <a:pt x="323850" y="2628900"/>
                </a:cubicBezTo>
                <a:cubicBezTo>
                  <a:pt x="368300" y="2436812"/>
                  <a:pt x="309563" y="2276475"/>
                  <a:pt x="381000" y="2076450"/>
                </a:cubicBezTo>
                <a:cubicBezTo>
                  <a:pt x="452437" y="1876425"/>
                  <a:pt x="688975" y="1592262"/>
                  <a:pt x="752475" y="1428750"/>
                </a:cubicBezTo>
                <a:cubicBezTo>
                  <a:pt x="815975" y="1265238"/>
                  <a:pt x="776288" y="1192212"/>
                  <a:pt x="762000" y="1095375"/>
                </a:cubicBezTo>
                <a:cubicBezTo>
                  <a:pt x="747713" y="998537"/>
                  <a:pt x="684212" y="925512"/>
                  <a:pt x="666750" y="847725"/>
                </a:cubicBezTo>
                <a:cubicBezTo>
                  <a:pt x="649288" y="769938"/>
                  <a:pt x="625475" y="720725"/>
                  <a:pt x="657225" y="628650"/>
                </a:cubicBezTo>
                <a:cubicBezTo>
                  <a:pt x="688975" y="536575"/>
                  <a:pt x="773112" y="382588"/>
                  <a:pt x="857250" y="295275"/>
                </a:cubicBezTo>
                <a:cubicBezTo>
                  <a:pt x="941388" y="207962"/>
                  <a:pt x="1049338" y="153987"/>
                  <a:pt x="1162050" y="104775"/>
                </a:cubicBezTo>
                <a:cubicBezTo>
                  <a:pt x="1274763" y="55562"/>
                  <a:pt x="1404144" y="27781"/>
                  <a:pt x="1533525" y="0"/>
                </a:cubicBezTo>
              </a:path>
            </a:pathLst>
          </a:cu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32B8E9-FA10-1E65-5549-E314FDA51B65}"/>
              </a:ext>
            </a:extLst>
          </p:cNvPr>
          <p:cNvSpPr/>
          <p:nvPr/>
        </p:nvSpPr>
        <p:spPr>
          <a:xfrm>
            <a:off x="4857750" y="942975"/>
            <a:ext cx="1533525" cy="3781425"/>
          </a:xfrm>
          <a:custGeom>
            <a:avLst/>
            <a:gdLst>
              <a:gd name="connsiteX0" fmla="*/ 0 w 1533525"/>
              <a:gd name="connsiteY0" fmla="*/ 3781425 h 3781425"/>
              <a:gd name="connsiteX1" fmla="*/ 238125 w 1533525"/>
              <a:gd name="connsiteY1" fmla="*/ 3209925 h 3781425"/>
              <a:gd name="connsiteX2" fmla="*/ 428625 w 1533525"/>
              <a:gd name="connsiteY2" fmla="*/ 2343150 h 3781425"/>
              <a:gd name="connsiteX3" fmla="*/ 619125 w 1533525"/>
              <a:gd name="connsiteY3" fmla="*/ 1933575 h 3781425"/>
              <a:gd name="connsiteX4" fmla="*/ 742950 w 1533525"/>
              <a:gd name="connsiteY4" fmla="*/ 1657350 h 3781425"/>
              <a:gd name="connsiteX5" fmla="*/ 838200 w 1533525"/>
              <a:gd name="connsiteY5" fmla="*/ 1381125 h 3781425"/>
              <a:gd name="connsiteX6" fmla="*/ 790575 w 1533525"/>
              <a:gd name="connsiteY6" fmla="*/ 1019175 h 3781425"/>
              <a:gd name="connsiteX7" fmla="*/ 847725 w 1533525"/>
              <a:gd name="connsiteY7" fmla="*/ 695325 h 3781425"/>
              <a:gd name="connsiteX8" fmla="*/ 1181100 w 1533525"/>
              <a:gd name="connsiteY8" fmla="*/ 428625 h 3781425"/>
              <a:gd name="connsiteX9" fmla="*/ 1400175 w 1533525"/>
              <a:gd name="connsiteY9" fmla="*/ 228600 h 3781425"/>
              <a:gd name="connsiteX10" fmla="*/ 1533525 w 1533525"/>
              <a:gd name="connsiteY10" fmla="*/ 0 h 378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33525" h="3781425">
                <a:moveTo>
                  <a:pt x="0" y="3781425"/>
                </a:moveTo>
                <a:cubicBezTo>
                  <a:pt x="83344" y="3615531"/>
                  <a:pt x="166688" y="3449637"/>
                  <a:pt x="238125" y="3209925"/>
                </a:cubicBezTo>
                <a:cubicBezTo>
                  <a:pt x="309562" y="2970213"/>
                  <a:pt x="365125" y="2555875"/>
                  <a:pt x="428625" y="2343150"/>
                </a:cubicBezTo>
                <a:cubicBezTo>
                  <a:pt x="492125" y="2130425"/>
                  <a:pt x="566738" y="2047875"/>
                  <a:pt x="619125" y="1933575"/>
                </a:cubicBezTo>
                <a:cubicBezTo>
                  <a:pt x="671513" y="1819275"/>
                  <a:pt x="706438" y="1749425"/>
                  <a:pt x="742950" y="1657350"/>
                </a:cubicBezTo>
                <a:cubicBezTo>
                  <a:pt x="779462" y="1565275"/>
                  <a:pt x="830263" y="1487487"/>
                  <a:pt x="838200" y="1381125"/>
                </a:cubicBezTo>
                <a:cubicBezTo>
                  <a:pt x="846137" y="1274763"/>
                  <a:pt x="788988" y="1133475"/>
                  <a:pt x="790575" y="1019175"/>
                </a:cubicBezTo>
                <a:cubicBezTo>
                  <a:pt x="792163" y="904875"/>
                  <a:pt x="782638" y="793750"/>
                  <a:pt x="847725" y="695325"/>
                </a:cubicBezTo>
                <a:cubicBezTo>
                  <a:pt x="912812" y="596900"/>
                  <a:pt x="1089025" y="506412"/>
                  <a:pt x="1181100" y="428625"/>
                </a:cubicBezTo>
                <a:cubicBezTo>
                  <a:pt x="1273175" y="350838"/>
                  <a:pt x="1341438" y="300037"/>
                  <a:pt x="1400175" y="228600"/>
                </a:cubicBezTo>
                <a:cubicBezTo>
                  <a:pt x="1458912" y="157163"/>
                  <a:pt x="1496218" y="78581"/>
                  <a:pt x="1533525" y="0"/>
                </a:cubicBezTo>
              </a:path>
            </a:pathLst>
          </a:cu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B2D9F514-48AD-E31B-AFCF-D82DE293EC8E}"/>
              </a:ext>
            </a:extLst>
          </p:cNvPr>
          <p:cNvSpPr/>
          <p:nvPr/>
        </p:nvSpPr>
        <p:spPr>
          <a:xfrm>
            <a:off x="5210175" y="1123950"/>
            <a:ext cx="1828800" cy="4019550"/>
          </a:xfrm>
          <a:custGeom>
            <a:avLst/>
            <a:gdLst>
              <a:gd name="connsiteX0" fmla="*/ 0 w 1828800"/>
              <a:gd name="connsiteY0" fmla="*/ 4019550 h 4019550"/>
              <a:gd name="connsiteX1" fmla="*/ 266700 w 1828800"/>
              <a:gd name="connsiteY1" fmla="*/ 3524250 h 4019550"/>
              <a:gd name="connsiteX2" fmla="*/ 390525 w 1828800"/>
              <a:gd name="connsiteY2" fmla="*/ 2981325 h 4019550"/>
              <a:gd name="connsiteX3" fmla="*/ 552450 w 1828800"/>
              <a:gd name="connsiteY3" fmla="*/ 2447925 h 4019550"/>
              <a:gd name="connsiteX4" fmla="*/ 704850 w 1828800"/>
              <a:gd name="connsiteY4" fmla="*/ 1905000 h 4019550"/>
              <a:gd name="connsiteX5" fmla="*/ 866775 w 1828800"/>
              <a:gd name="connsiteY5" fmla="*/ 1514475 h 4019550"/>
              <a:gd name="connsiteX6" fmla="*/ 1019175 w 1828800"/>
              <a:gd name="connsiteY6" fmla="*/ 1219200 h 4019550"/>
              <a:gd name="connsiteX7" fmla="*/ 1143000 w 1828800"/>
              <a:gd name="connsiteY7" fmla="*/ 781050 h 4019550"/>
              <a:gd name="connsiteX8" fmla="*/ 1362075 w 1828800"/>
              <a:gd name="connsiteY8" fmla="*/ 476250 h 4019550"/>
              <a:gd name="connsiteX9" fmla="*/ 1828800 w 1828800"/>
              <a:gd name="connsiteY9" fmla="*/ 0 h 401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800" h="4019550">
                <a:moveTo>
                  <a:pt x="0" y="4019550"/>
                </a:moveTo>
                <a:cubicBezTo>
                  <a:pt x="100806" y="3858418"/>
                  <a:pt x="201613" y="3697287"/>
                  <a:pt x="266700" y="3524250"/>
                </a:cubicBezTo>
                <a:cubicBezTo>
                  <a:pt x="331787" y="3351213"/>
                  <a:pt x="342900" y="3160712"/>
                  <a:pt x="390525" y="2981325"/>
                </a:cubicBezTo>
                <a:cubicBezTo>
                  <a:pt x="438150" y="2801938"/>
                  <a:pt x="500063" y="2627312"/>
                  <a:pt x="552450" y="2447925"/>
                </a:cubicBezTo>
                <a:cubicBezTo>
                  <a:pt x="604837" y="2268538"/>
                  <a:pt x="652463" y="2060575"/>
                  <a:pt x="704850" y="1905000"/>
                </a:cubicBezTo>
                <a:cubicBezTo>
                  <a:pt x="757237" y="1749425"/>
                  <a:pt x="814388" y="1628775"/>
                  <a:pt x="866775" y="1514475"/>
                </a:cubicBezTo>
                <a:cubicBezTo>
                  <a:pt x="919163" y="1400175"/>
                  <a:pt x="973138" y="1341437"/>
                  <a:pt x="1019175" y="1219200"/>
                </a:cubicBezTo>
                <a:cubicBezTo>
                  <a:pt x="1065212" y="1096963"/>
                  <a:pt x="1085850" y="904875"/>
                  <a:pt x="1143000" y="781050"/>
                </a:cubicBezTo>
                <a:cubicBezTo>
                  <a:pt x="1200150" y="657225"/>
                  <a:pt x="1247775" y="606425"/>
                  <a:pt x="1362075" y="476250"/>
                </a:cubicBezTo>
                <a:cubicBezTo>
                  <a:pt x="1476375" y="346075"/>
                  <a:pt x="1652587" y="173037"/>
                  <a:pt x="1828800" y="0"/>
                </a:cubicBezTo>
              </a:path>
            </a:pathLst>
          </a:cu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366B97CB-CD86-89BD-5EBD-8B6955836612}"/>
              </a:ext>
            </a:extLst>
          </p:cNvPr>
          <p:cNvSpPr/>
          <p:nvPr/>
        </p:nvSpPr>
        <p:spPr>
          <a:xfrm>
            <a:off x="5797643" y="1592537"/>
            <a:ext cx="2409825" cy="3981450"/>
          </a:xfrm>
          <a:custGeom>
            <a:avLst/>
            <a:gdLst>
              <a:gd name="connsiteX0" fmla="*/ 0 w 1876425"/>
              <a:gd name="connsiteY0" fmla="*/ 4162425 h 4162425"/>
              <a:gd name="connsiteX1" fmla="*/ 209550 w 1876425"/>
              <a:gd name="connsiteY1" fmla="*/ 3562350 h 4162425"/>
              <a:gd name="connsiteX2" fmla="*/ 457200 w 1876425"/>
              <a:gd name="connsiteY2" fmla="*/ 2762250 h 4162425"/>
              <a:gd name="connsiteX3" fmla="*/ 619125 w 1876425"/>
              <a:gd name="connsiteY3" fmla="*/ 1990725 h 4162425"/>
              <a:gd name="connsiteX4" fmla="*/ 885825 w 1876425"/>
              <a:gd name="connsiteY4" fmla="*/ 1381125 h 4162425"/>
              <a:gd name="connsiteX5" fmla="*/ 1133475 w 1876425"/>
              <a:gd name="connsiteY5" fmla="*/ 790575 h 4162425"/>
              <a:gd name="connsiteX6" fmla="*/ 1438275 w 1876425"/>
              <a:gd name="connsiteY6" fmla="*/ 342900 h 4162425"/>
              <a:gd name="connsiteX7" fmla="*/ 1876425 w 1876425"/>
              <a:gd name="connsiteY7" fmla="*/ 0 h 4162425"/>
              <a:gd name="connsiteX0" fmla="*/ 0 w 1876425"/>
              <a:gd name="connsiteY0" fmla="*/ 4162425 h 4162425"/>
              <a:gd name="connsiteX1" fmla="*/ 209550 w 1876425"/>
              <a:gd name="connsiteY1" fmla="*/ 3562350 h 4162425"/>
              <a:gd name="connsiteX2" fmla="*/ 457200 w 1876425"/>
              <a:gd name="connsiteY2" fmla="*/ 2762250 h 4162425"/>
              <a:gd name="connsiteX3" fmla="*/ 619125 w 1876425"/>
              <a:gd name="connsiteY3" fmla="*/ 1990725 h 4162425"/>
              <a:gd name="connsiteX4" fmla="*/ 942975 w 1876425"/>
              <a:gd name="connsiteY4" fmla="*/ 1409700 h 4162425"/>
              <a:gd name="connsiteX5" fmla="*/ 1133475 w 1876425"/>
              <a:gd name="connsiteY5" fmla="*/ 790575 h 4162425"/>
              <a:gd name="connsiteX6" fmla="*/ 1438275 w 1876425"/>
              <a:gd name="connsiteY6" fmla="*/ 342900 h 4162425"/>
              <a:gd name="connsiteX7" fmla="*/ 1876425 w 1876425"/>
              <a:gd name="connsiteY7" fmla="*/ 0 h 4162425"/>
              <a:gd name="connsiteX0" fmla="*/ 0 w 1876425"/>
              <a:gd name="connsiteY0" fmla="*/ 4162425 h 4162425"/>
              <a:gd name="connsiteX1" fmla="*/ 209550 w 1876425"/>
              <a:gd name="connsiteY1" fmla="*/ 3562350 h 4162425"/>
              <a:gd name="connsiteX2" fmla="*/ 457200 w 1876425"/>
              <a:gd name="connsiteY2" fmla="*/ 2762250 h 4162425"/>
              <a:gd name="connsiteX3" fmla="*/ 619125 w 1876425"/>
              <a:gd name="connsiteY3" fmla="*/ 1990725 h 4162425"/>
              <a:gd name="connsiteX4" fmla="*/ 942975 w 1876425"/>
              <a:gd name="connsiteY4" fmla="*/ 1409700 h 4162425"/>
              <a:gd name="connsiteX5" fmla="*/ 1314450 w 1876425"/>
              <a:gd name="connsiteY5" fmla="*/ 885825 h 4162425"/>
              <a:gd name="connsiteX6" fmla="*/ 1438275 w 1876425"/>
              <a:gd name="connsiteY6" fmla="*/ 342900 h 4162425"/>
              <a:gd name="connsiteX7" fmla="*/ 1876425 w 1876425"/>
              <a:gd name="connsiteY7" fmla="*/ 0 h 4162425"/>
              <a:gd name="connsiteX0" fmla="*/ 0 w 1876425"/>
              <a:gd name="connsiteY0" fmla="*/ 4162425 h 4162425"/>
              <a:gd name="connsiteX1" fmla="*/ 209550 w 1876425"/>
              <a:gd name="connsiteY1" fmla="*/ 3562350 h 4162425"/>
              <a:gd name="connsiteX2" fmla="*/ 457200 w 1876425"/>
              <a:gd name="connsiteY2" fmla="*/ 2762250 h 4162425"/>
              <a:gd name="connsiteX3" fmla="*/ 619125 w 1876425"/>
              <a:gd name="connsiteY3" fmla="*/ 1990725 h 4162425"/>
              <a:gd name="connsiteX4" fmla="*/ 942975 w 1876425"/>
              <a:gd name="connsiteY4" fmla="*/ 1409700 h 4162425"/>
              <a:gd name="connsiteX5" fmla="*/ 1314450 w 1876425"/>
              <a:gd name="connsiteY5" fmla="*/ 885825 h 4162425"/>
              <a:gd name="connsiteX6" fmla="*/ 1628775 w 1876425"/>
              <a:gd name="connsiteY6" fmla="*/ 447675 h 4162425"/>
              <a:gd name="connsiteX7" fmla="*/ 1876425 w 1876425"/>
              <a:gd name="connsiteY7" fmla="*/ 0 h 4162425"/>
              <a:gd name="connsiteX0" fmla="*/ 0 w 2247900"/>
              <a:gd name="connsiteY0" fmla="*/ 4038600 h 4038600"/>
              <a:gd name="connsiteX1" fmla="*/ 209550 w 2247900"/>
              <a:gd name="connsiteY1" fmla="*/ 3438525 h 4038600"/>
              <a:gd name="connsiteX2" fmla="*/ 457200 w 2247900"/>
              <a:gd name="connsiteY2" fmla="*/ 2638425 h 4038600"/>
              <a:gd name="connsiteX3" fmla="*/ 619125 w 2247900"/>
              <a:gd name="connsiteY3" fmla="*/ 1866900 h 4038600"/>
              <a:gd name="connsiteX4" fmla="*/ 942975 w 2247900"/>
              <a:gd name="connsiteY4" fmla="*/ 1285875 h 4038600"/>
              <a:gd name="connsiteX5" fmla="*/ 1314450 w 2247900"/>
              <a:gd name="connsiteY5" fmla="*/ 762000 h 4038600"/>
              <a:gd name="connsiteX6" fmla="*/ 1628775 w 2247900"/>
              <a:gd name="connsiteY6" fmla="*/ 323850 h 4038600"/>
              <a:gd name="connsiteX7" fmla="*/ 2247900 w 2247900"/>
              <a:gd name="connsiteY7" fmla="*/ 0 h 4038600"/>
              <a:gd name="connsiteX0" fmla="*/ 0 w 2409825"/>
              <a:gd name="connsiteY0" fmla="*/ 3981450 h 3981450"/>
              <a:gd name="connsiteX1" fmla="*/ 209550 w 2409825"/>
              <a:gd name="connsiteY1" fmla="*/ 3381375 h 3981450"/>
              <a:gd name="connsiteX2" fmla="*/ 457200 w 2409825"/>
              <a:gd name="connsiteY2" fmla="*/ 2581275 h 3981450"/>
              <a:gd name="connsiteX3" fmla="*/ 619125 w 2409825"/>
              <a:gd name="connsiteY3" fmla="*/ 1809750 h 3981450"/>
              <a:gd name="connsiteX4" fmla="*/ 942975 w 2409825"/>
              <a:gd name="connsiteY4" fmla="*/ 1228725 h 3981450"/>
              <a:gd name="connsiteX5" fmla="*/ 1314450 w 2409825"/>
              <a:gd name="connsiteY5" fmla="*/ 704850 h 3981450"/>
              <a:gd name="connsiteX6" fmla="*/ 1628775 w 2409825"/>
              <a:gd name="connsiteY6" fmla="*/ 266700 h 3981450"/>
              <a:gd name="connsiteX7" fmla="*/ 2409825 w 2409825"/>
              <a:gd name="connsiteY7" fmla="*/ 0 h 3981450"/>
              <a:gd name="connsiteX0" fmla="*/ 0 w 2409825"/>
              <a:gd name="connsiteY0" fmla="*/ 3981450 h 3981450"/>
              <a:gd name="connsiteX1" fmla="*/ 209550 w 2409825"/>
              <a:gd name="connsiteY1" fmla="*/ 3381375 h 3981450"/>
              <a:gd name="connsiteX2" fmla="*/ 457200 w 2409825"/>
              <a:gd name="connsiteY2" fmla="*/ 2581275 h 3981450"/>
              <a:gd name="connsiteX3" fmla="*/ 619125 w 2409825"/>
              <a:gd name="connsiteY3" fmla="*/ 1809750 h 3981450"/>
              <a:gd name="connsiteX4" fmla="*/ 942975 w 2409825"/>
              <a:gd name="connsiteY4" fmla="*/ 1228725 h 3981450"/>
              <a:gd name="connsiteX5" fmla="*/ 1390650 w 2409825"/>
              <a:gd name="connsiteY5" fmla="*/ 752475 h 3981450"/>
              <a:gd name="connsiteX6" fmla="*/ 1628775 w 2409825"/>
              <a:gd name="connsiteY6" fmla="*/ 266700 h 3981450"/>
              <a:gd name="connsiteX7" fmla="*/ 2409825 w 2409825"/>
              <a:gd name="connsiteY7" fmla="*/ 0 h 3981450"/>
              <a:gd name="connsiteX0" fmla="*/ 0 w 2409825"/>
              <a:gd name="connsiteY0" fmla="*/ 3981450 h 3981450"/>
              <a:gd name="connsiteX1" fmla="*/ 209550 w 2409825"/>
              <a:gd name="connsiteY1" fmla="*/ 3381375 h 3981450"/>
              <a:gd name="connsiteX2" fmla="*/ 457200 w 2409825"/>
              <a:gd name="connsiteY2" fmla="*/ 2581275 h 3981450"/>
              <a:gd name="connsiteX3" fmla="*/ 619125 w 2409825"/>
              <a:gd name="connsiteY3" fmla="*/ 1809750 h 3981450"/>
              <a:gd name="connsiteX4" fmla="*/ 942975 w 2409825"/>
              <a:gd name="connsiteY4" fmla="*/ 1228725 h 3981450"/>
              <a:gd name="connsiteX5" fmla="*/ 1390650 w 2409825"/>
              <a:gd name="connsiteY5" fmla="*/ 752475 h 3981450"/>
              <a:gd name="connsiteX6" fmla="*/ 1771650 w 2409825"/>
              <a:gd name="connsiteY6" fmla="*/ 333375 h 3981450"/>
              <a:gd name="connsiteX7" fmla="*/ 2409825 w 2409825"/>
              <a:gd name="connsiteY7" fmla="*/ 0 h 398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09825" h="3981450">
                <a:moveTo>
                  <a:pt x="0" y="3981450"/>
                </a:moveTo>
                <a:cubicBezTo>
                  <a:pt x="66675" y="3798093"/>
                  <a:pt x="133350" y="3614737"/>
                  <a:pt x="209550" y="3381375"/>
                </a:cubicBezTo>
                <a:cubicBezTo>
                  <a:pt x="285750" y="3148013"/>
                  <a:pt x="388938" y="2843212"/>
                  <a:pt x="457200" y="2581275"/>
                </a:cubicBezTo>
                <a:cubicBezTo>
                  <a:pt x="525463" y="2319337"/>
                  <a:pt x="538163" y="2035175"/>
                  <a:pt x="619125" y="1809750"/>
                </a:cubicBezTo>
                <a:cubicBezTo>
                  <a:pt x="700088" y="1584325"/>
                  <a:pt x="814388" y="1404937"/>
                  <a:pt x="942975" y="1228725"/>
                </a:cubicBezTo>
                <a:cubicBezTo>
                  <a:pt x="1071562" y="1052513"/>
                  <a:pt x="1252538" y="901700"/>
                  <a:pt x="1390650" y="752475"/>
                </a:cubicBezTo>
                <a:cubicBezTo>
                  <a:pt x="1528763" y="603250"/>
                  <a:pt x="1647825" y="465137"/>
                  <a:pt x="1771650" y="333375"/>
                </a:cubicBezTo>
                <a:cubicBezTo>
                  <a:pt x="1895475" y="201612"/>
                  <a:pt x="2252662" y="105568"/>
                  <a:pt x="2409825" y="0"/>
                </a:cubicBezTo>
              </a:path>
            </a:pathLst>
          </a:cu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3AF8DD3-3D20-A8A8-A984-DD96EDFC1423}"/>
              </a:ext>
            </a:extLst>
          </p:cNvPr>
          <p:cNvSpPr/>
          <p:nvPr/>
        </p:nvSpPr>
        <p:spPr>
          <a:xfrm>
            <a:off x="5563514" y="1339013"/>
            <a:ext cx="1876425" cy="4162425"/>
          </a:xfrm>
          <a:custGeom>
            <a:avLst/>
            <a:gdLst>
              <a:gd name="connsiteX0" fmla="*/ 0 w 1876425"/>
              <a:gd name="connsiteY0" fmla="*/ 4162425 h 4162425"/>
              <a:gd name="connsiteX1" fmla="*/ 209550 w 1876425"/>
              <a:gd name="connsiteY1" fmla="*/ 3562350 h 4162425"/>
              <a:gd name="connsiteX2" fmla="*/ 457200 w 1876425"/>
              <a:gd name="connsiteY2" fmla="*/ 2762250 h 4162425"/>
              <a:gd name="connsiteX3" fmla="*/ 619125 w 1876425"/>
              <a:gd name="connsiteY3" fmla="*/ 1990725 h 4162425"/>
              <a:gd name="connsiteX4" fmla="*/ 885825 w 1876425"/>
              <a:gd name="connsiteY4" fmla="*/ 1381125 h 4162425"/>
              <a:gd name="connsiteX5" fmla="*/ 1133475 w 1876425"/>
              <a:gd name="connsiteY5" fmla="*/ 790575 h 4162425"/>
              <a:gd name="connsiteX6" fmla="*/ 1438275 w 1876425"/>
              <a:gd name="connsiteY6" fmla="*/ 342900 h 4162425"/>
              <a:gd name="connsiteX7" fmla="*/ 1876425 w 1876425"/>
              <a:gd name="connsiteY7" fmla="*/ 0 h 416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6425" h="4162425">
                <a:moveTo>
                  <a:pt x="0" y="4162425"/>
                </a:moveTo>
                <a:cubicBezTo>
                  <a:pt x="66675" y="3979068"/>
                  <a:pt x="133350" y="3795712"/>
                  <a:pt x="209550" y="3562350"/>
                </a:cubicBezTo>
                <a:cubicBezTo>
                  <a:pt x="285750" y="3328988"/>
                  <a:pt x="388938" y="3024187"/>
                  <a:pt x="457200" y="2762250"/>
                </a:cubicBezTo>
                <a:cubicBezTo>
                  <a:pt x="525463" y="2500312"/>
                  <a:pt x="547688" y="2220912"/>
                  <a:pt x="619125" y="1990725"/>
                </a:cubicBezTo>
                <a:cubicBezTo>
                  <a:pt x="690562" y="1760538"/>
                  <a:pt x="800100" y="1581150"/>
                  <a:pt x="885825" y="1381125"/>
                </a:cubicBezTo>
                <a:cubicBezTo>
                  <a:pt x="971550" y="1181100"/>
                  <a:pt x="1041400" y="963612"/>
                  <a:pt x="1133475" y="790575"/>
                </a:cubicBezTo>
                <a:cubicBezTo>
                  <a:pt x="1225550" y="617537"/>
                  <a:pt x="1314450" y="474662"/>
                  <a:pt x="1438275" y="342900"/>
                </a:cubicBezTo>
                <a:cubicBezTo>
                  <a:pt x="1562100" y="211137"/>
                  <a:pt x="1719262" y="105568"/>
                  <a:pt x="1876425" y="0"/>
                </a:cubicBezTo>
              </a:path>
            </a:pathLst>
          </a:cu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8003AEA2-8BBD-1BBF-DC4D-0E19E23E7591}"/>
              </a:ext>
            </a:extLst>
          </p:cNvPr>
          <p:cNvSpPr/>
          <p:nvPr/>
        </p:nvSpPr>
        <p:spPr>
          <a:xfrm>
            <a:off x="6369118" y="1867766"/>
            <a:ext cx="2667000" cy="3857625"/>
          </a:xfrm>
          <a:custGeom>
            <a:avLst/>
            <a:gdLst>
              <a:gd name="connsiteX0" fmla="*/ 0 w 1876425"/>
              <a:gd name="connsiteY0" fmla="*/ 4162425 h 4162425"/>
              <a:gd name="connsiteX1" fmla="*/ 209550 w 1876425"/>
              <a:gd name="connsiteY1" fmla="*/ 3562350 h 4162425"/>
              <a:gd name="connsiteX2" fmla="*/ 457200 w 1876425"/>
              <a:gd name="connsiteY2" fmla="*/ 2762250 h 4162425"/>
              <a:gd name="connsiteX3" fmla="*/ 619125 w 1876425"/>
              <a:gd name="connsiteY3" fmla="*/ 1990725 h 4162425"/>
              <a:gd name="connsiteX4" fmla="*/ 885825 w 1876425"/>
              <a:gd name="connsiteY4" fmla="*/ 1381125 h 4162425"/>
              <a:gd name="connsiteX5" fmla="*/ 1133475 w 1876425"/>
              <a:gd name="connsiteY5" fmla="*/ 790575 h 4162425"/>
              <a:gd name="connsiteX6" fmla="*/ 1438275 w 1876425"/>
              <a:gd name="connsiteY6" fmla="*/ 342900 h 4162425"/>
              <a:gd name="connsiteX7" fmla="*/ 1876425 w 1876425"/>
              <a:gd name="connsiteY7" fmla="*/ 0 h 4162425"/>
              <a:gd name="connsiteX0" fmla="*/ 0 w 1876425"/>
              <a:gd name="connsiteY0" fmla="*/ 4162425 h 4162425"/>
              <a:gd name="connsiteX1" fmla="*/ 209550 w 1876425"/>
              <a:gd name="connsiteY1" fmla="*/ 3562350 h 4162425"/>
              <a:gd name="connsiteX2" fmla="*/ 457200 w 1876425"/>
              <a:gd name="connsiteY2" fmla="*/ 2762250 h 4162425"/>
              <a:gd name="connsiteX3" fmla="*/ 619125 w 1876425"/>
              <a:gd name="connsiteY3" fmla="*/ 1990725 h 4162425"/>
              <a:gd name="connsiteX4" fmla="*/ 942975 w 1876425"/>
              <a:gd name="connsiteY4" fmla="*/ 1409700 h 4162425"/>
              <a:gd name="connsiteX5" fmla="*/ 1133475 w 1876425"/>
              <a:gd name="connsiteY5" fmla="*/ 790575 h 4162425"/>
              <a:gd name="connsiteX6" fmla="*/ 1438275 w 1876425"/>
              <a:gd name="connsiteY6" fmla="*/ 342900 h 4162425"/>
              <a:gd name="connsiteX7" fmla="*/ 1876425 w 1876425"/>
              <a:gd name="connsiteY7" fmla="*/ 0 h 4162425"/>
              <a:gd name="connsiteX0" fmla="*/ 0 w 1876425"/>
              <a:gd name="connsiteY0" fmla="*/ 4162425 h 4162425"/>
              <a:gd name="connsiteX1" fmla="*/ 209550 w 1876425"/>
              <a:gd name="connsiteY1" fmla="*/ 3562350 h 4162425"/>
              <a:gd name="connsiteX2" fmla="*/ 457200 w 1876425"/>
              <a:gd name="connsiteY2" fmla="*/ 2762250 h 4162425"/>
              <a:gd name="connsiteX3" fmla="*/ 619125 w 1876425"/>
              <a:gd name="connsiteY3" fmla="*/ 1990725 h 4162425"/>
              <a:gd name="connsiteX4" fmla="*/ 942975 w 1876425"/>
              <a:gd name="connsiteY4" fmla="*/ 1409700 h 4162425"/>
              <a:gd name="connsiteX5" fmla="*/ 1314450 w 1876425"/>
              <a:gd name="connsiteY5" fmla="*/ 885825 h 4162425"/>
              <a:gd name="connsiteX6" fmla="*/ 1438275 w 1876425"/>
              <a:gd name="connsiteY6" fmla="*/ 342900 h 4162425"/>
              <a:gd name="connsiteX7" fmla="*/ 1876425 w 1876425"/>
              <a:gd name="connsiteY7" fmla="*/ 0 h 4162425"/>
              <a:gd name="connsiteX0" fmla="*/ 0 w 1876425"/>
              <a:gd name="connsiteY0" fmla="*/ 4162425 h 4162425"/>
              <a:gd name="connsiteX1" fmla="*/ 209550 w 1876425"/>
              <a:gd name="connsiteY1" fmla="*/ 3562350 h 4162425"/>
              <a:gd name="connsiteX2" fmla="*/ 457200 w 1876425"/>
              <a:gd name="connsiteY2" fmla="*/ 2762250 h 4162425"/>
              <a:gd name="connsiteX3" fmla="*/ 619125 w 1876425"/>
              <a:gd name="connsiteY3" fmla="*/ 1990725 h 4162425"/>
              <a:gd name="connsiteX4" fmla="*/ 942975 w 1876425"/>
              <a:gd name="connsiteY4" fmla="*/ 1409700 h 4162425"/>
              <a:gd name="connsiteX5" fmla="*/ 1314450 w 1876425"/>
              <a:gd name="connsiteY5" fmla="*/ 885825 h 4162425"/>
              <a:gd name="connsiteX6" fmla="*/ 1628775 w 1876425"/>
              <a:gd name="connsiteY6" fmla="*/ 447675 h 4162425"/>
              <a:gd name="connsiteX7" fmla="*/ 1876425 w 1876425"/>
              <a:gd name="connsiteY7" fmla="*/ 0 h 4162425"/>
              <a:gd name="connsiteX0" fmla="*/ 0 w 2247900"/>
              <a:gd name="connsiteY0" fmla="*/ 4038600 h 4038600"/>
              <a:gd name="connsiteX1" fmla="*/ 209550 w 2247900"/>
              <a:gd name="connsiteY1" fmla="*/ 3438525 h 4038600"/>
              <a:gd name="connsiteX2" fmla="*/ 457200 w 2247900"/>
              <a:gd name="connsiteY2" fmla="*/ 2638425 h 4038600"/>
              <a:gd name="connsiteX3" fmla="*/ 619125 w 2247900"/>
              <a:gd name="connsiteY3" fmla="*/ 1866900 h 4038600"/>
              <a:gd name="connsiteX4" fmla="*/ 942975 w 2247900"/>
              <a:gd name="connsiteY4" fmla="*/ 1285875 h 4038600"/>
              <a:gd name="connsiteX5" fmla="*/ 1314450 w 2247900"/>
              <a:gd name="connsiteY5" fmla="*/ 762000 h 4038600"/>
              <a:gd name="connsiteX6" fmla="*/ 1628775 w 2247900"/>
              <a:gd name="connsiteY6" fmla="*/ 323850 h 4038600"/>
              <a:gd name="connsiteX7" fmla="*/ 2247900 w 2247900"/>
              <a:gd name="connsiteY7" fmla="*/ 0 h 4038600"/>
              <a:gd name="connsiteX0" fmla="*/ 0 w 2409825"/>
              <a:gd name="connsiteY0" fmla="*/ 3981450 h 3981450"/>
              <a:gd name="connsiteX1" fmla="*/ 209550 w 2409825"/>
              <a:gd name="connsiteY1" fmla="*/ 3381375 h 3981450"/>
              <a:gd name="connsiteX2" fmla="*/ 457200 w 2409825"/>
              <a:gd name="connsiteY2" fmla="*/ 2581275 h 3981450"/>
              <a:gd name="connsiteX3" fmla="*/ 619125 w 2409825"/>
              <a:gd name="connsiteY3" fmla="*/ 1809750 h 3981450"/>
              <a:gd name="connsiteX4" fmla="*/ 942975 w 2409825"/>
              <a:gd name="connsiteY4" fmla="*/ 1228725 h 3981450"/>
              <a:gd name="connsiteX5" fmla="*/ 1314450 w 2409825"/>
              <a:gd name="connsiteY5" fmla="*/ 704850 h 3981450"/>
              <a:gd name="connsiteX6" fmla="*/ 1628775 w 2409825"/>
              <a:gd name="connsiteY6" fmla="*/ 266700 h 3981450"/>
              <a:gd name="connsiteX7" fmla="*/ 2409825 w 2409825"/>
              <a:gd name="connsiteY7" fmla="*/ 0 h 3981450"/>
              <a:gd name="connsiteX0" fmla="*/ 0 w 2409825"/>
              <a:gd name="connsiteY0" fmla="*/ 3981450 h 3981450"/>
              <a:gd name="connsiteX1" fmla="*/ 209550 w 2409825"/>
              <a:gd name="connsiteY1" fmla="*/ 3381375 h 3981450"/>
              <a:gd name="connsiteX2" fmla="*/ 457200 w 2409825"/>
              <a:gd name="connsiteY2" fmla="*/ 2581275 h 3981450"/>
              <a:gd name="connsiteX3" fmla="*/ 619125 w 2409825"/>
              <a:gd name="connsiteY3" fmla="*/ 1809750 h 3981450"/>
              <a:gd name="connsiteX4" fmla="*/ 942975 w 2409825"/>
              <a:gd name="connsiteY4" fmla="*/ 1228725 h 3981450"/>
              <a:gd name="connsiteX5" fmla="*/ 1390650 w 2409825"/>
              <a:gd name="connsiteY5" fmla="*/ 752475 h 3981450"/>
              <a:gd name="connsiteX6" fmla="*/ 1628775 w 2409825"/>
              <a:gd name="connsiteY6" fmla="*/ 266700 h 3981450"/>
              <a:gd name="connsiteX7" fmla="*/ 2409825 w 2409825"/>
              <a:gd name="connsiteY7" fmla="*/ 0 h 3981450"/>
              <a:gd name="connsiteX0" fmla="*/ 0 w 2409825"/>
              <a:gd name="connsiteY0" fmla="*/ 3981450 h 3981450"/>
              <a:gd name="connsiteX1" fmla="*/ 209550 w 2409825"/>
              <a:gd name="connsiteY1" fmla="*/ 3381375 h 3981450"/>
              <a:gd name="connsiteX2" fmla="*/ 457200 w 2409825"/>
              <a:gd name="connsiteY2" fmla="*/ 2581275 h 3981450"/>
              <a:gd name="connsiteX3" fmla="*/ 619125 w 2409825"/>
              <a:gd name="connsiteY3" fmla="*/ 1809750 h 3981450"/>
              <a:gd name="connsiteX4" fmla="*/ 942975 w 2409825"/>
              <a:gd name="connsiteY4" fmla="*/ 1228725 h 3981450"/>
              <a:gd name="connsiteX5" fmla="*/ 1390650 w 2409825"/>
              <a:gd name="connsiteY5" fmla="*/ 752475 h 3981450"/>
              <a:gd name="connsiteX6" fmla="*/ 1771650 w 2409825"/>
              <a:gd name="connsiteY6" fmla="*/ 333375 h 3981450"/>
              <a:gd name="connsiteX7" fmla="*/ 2409825 w 2409825"/>
              <a:gd name="connsiteY7" fmla="*/ 0 h 3981450"/>
              <a:gd name="connsiteX0" fmla="*/ 0 w 2495550"/>
              <a:gd name="connsiteY0" fmla="*/ 3914775 h 3914775"/>
              <a:gd name="connsiteX1" fmla="*/ 209550 w 2495550"/>
              <a:gd name="connsiteY1" fmla="*/ 3314700 h 3914775"/>
              <a:gd name="connsiteX2" fmla="*/ 457200 w 2495550"/>
              <a:gd name="connsiteY2" fmla="*/ 2514600 h 3914775"/>
              <a:gd name="connsiteX3" fmla="*/ 619125 w 2495550"/>
              <a:gd name="connsiteY3" fmla="*/ 1743075 h 3914775"/>
              <a:gd name="connsiteX4" fmla="*/ 942975 w 2495550"/>
              <a:gd name="connsiteY4" fmla="*/ 1162050 h 3914775"/>
              <a:gd name="connsiteX5" fmla="*/ 1390650 w 2495550"/>
              <a:gd name="connsiteY5" fmla="*/ 685800 h 3914775"/>
              <a:gd name="connsiteX6" fmla="*/ 1771650 w 2495550"/>
              <a:gd name="connsiteY6" fmla="*/ 266700 h 3914775"/>
              <a:gd name="connsiteX7" fmla="*/ 2495550 w 2495550"/>
              <a:gd name="connsiteY7" fmla="*/ 0 h 3914775"/>
              <a:gd name="connsiteX0" fmla="*/ 0 w 2495550"/>
              <a:gd name="connsiteY0" fmla="*/ 3914775 h 3914775"/>
              <a:gd name="connsiteX1" fmla="*/ 209550 w 2495550"/>
              <a:gd name="connsiteY1" fmla="*/ 3314700 h 3914775"/>
              <a:gd name="connsiteX2" fmla="*/ 457200 w 2495550"/>
              <a:gd name="connsiteY2" fmla="*/ 2514600 h 3914775"/>
              <a:gd name="connsiteX3" fmla="*/ 619125 w 2495550"/>
              <a:gd name="connsiteY3" fmla="*/ 1743075 h 3914775"/>
              <a:gd name="connsiteX4" fmla="*/ 942975 w 2495550"/>
              <a:gd name="connsiteY4" fmla="*/ 1162050 h 3914775"/>
              <a:gd name="connsiteX5" fmla="*/ 1390650 w 2495550"/>
              <a:gd name="connsiteY5" fmla="*/ 685800 h 3914775"/>
              <a:gd name="connsiteX6" fmla="*/ 1847850 w 2495550"/>
              <a:gd name="connsiteY6" fmla="*/ 342900 h 3914775"/>
              <a:gd name="connsiteX7" fmla="*/ 2495550 w 2495550"/>
              <a:gd name="connsiteY7" fmla="*/ 0 h 3914775"/>
              <a:gd name="connsiteX0" fmla="*/ 0 w 2495550"/>
              <a:gd name="connsiteY0" fmla="*/ 3914775 h 3914775"/>
              <a:gd name="connsiteX1" fmla="*/ 209550 w 2495550"/>
              <a:gd name="connsiteY1" fmla="*/ 3314700 h 3914775"/>
              <a:gd name="connsiteX2" fmla="*/ 457200 w 2495550"/>
              <a:gd name="connsiteY2" fmla="*/ 2514600 h 3914775"/>
              <a:gd name="connsiteX3" fmla="*/ 619125 w 2495550"/>
              <a:gd name="connsiteY3" fmla="*/ 1743075 h 3914775"/>
              <a:gd name="connsiteX4" fmla="*/ 942975 w 2495550"/>
              <a:gd name="connsiteY4" fmla="*/ 1162050 h 3914775"/>
              <a:gd name="connsiteX5" fmla="*/ 1447800 w 2495550"/>
              <a:gd name="connsiteY5" fmla="*/ 762000 h 3914775"/>
              <a:gd name="connsiteX6" fmla="*/ 1847850 w 2495550"/>
              <a:gd name="connsiteY6" fmla="*/ 342900 h 3914775"/>
              <a:gd name="connsiteX7" fmla="*/ 2495550 w 2495550"/>
              <a:gd name="connsiteY7" fmla="*/ 0 h 3914775"/>
              <a:gd name="connsiteX0" fmla="*/ 0 w 2495550"/>
              <a:gd name="connsiteY0" fmla="*/ 3914775 h 3914775"/>
              <a:gd name="connsiteX1" fmla="*/ 209550 w 2495550"/>
              <a:gd name="connsiteY1" fmla="*/ 3314700 h 3914775"/>
              <a:gd name="connsiteX2" fmla="*/ 457200 w 2495550"/>
              <a:gd name="connsiteY2" fmla="*/ 2514600 h 3914775"/>
              <a:gd name="connsiteX3" fmla="*/ 619125 w 2495550"/>
              <a:gd name="connsiteY3" fmla="*/ 1743075 h 3914775"/>
              <a:gd name="connsiteX4" fmla="*/ 1000125 w 2495550"/>
              <a:gd name="connsiteY4" fmla="*/ 1219200 h 3914775"/>
              <a:gd name="connsiteX5" fmla="*/ 1447800 w 2495550"/>
              <a:gd name="connsiteY5" fmla="*/ 762000 h 3914775"/>
              <a:gd name="connsiteX6" fmla="*/ 1847850 w 2495550"/>
              <a:gd name="connsiteY6" fmla="*/ 342900 h 3914775"/>
              <a:gd name="connsiteX7" fmla="*/ 2495550 w 2495550"/>
              <a:gd name="connsiteY7" fmla="*/ 0 h 3914775"/>
              <a:gd name="connsiteX0" fmla="*/ 0 w 2667000"/>
              <a:gd name="connsiteY0" fmla="*/ 3857625 h 3857625"/>
              <a:gd name="connsiteX1" fmla="*/ 381000 w 2667000"/>
              <a:gd name="connsiteY1" fmla="*/ 3314700 h 3857625"/>
              <a:gd name="connsiteX2" fmla="*/ 628650 w 2667000"/>
              <a:gd name="connsiteY2" fmla="*/ 2514600 h 3857625"/>
              <a:gd name="connsiteX3" fmla="*/ 790575 w 2667000"/>
              <a:gd name="connsiteY3" fmla="*/ 1743075 h 3857625"/>
              <a:gd name="connsiteX4" fmla="*/ 1171575 w 2667000"/>
              <a:gd name="connsiteY4" fmla="*/ 1219200 h 3857625"/>
              <a:gd name="connsiteX5" fmla="*/ 1619250 w 2667000"/>
              <a:gd name="connsiteY5" fmla="*/ 762000 h 3857625"/>
              <a:gd name="connsiteX6" fmla="*/ 2019300 w 2667000"/>
              <a:gd name="connsiteY6" fmla="*/ 342900 h 3857625"/>
              <a:gd name="connsiteX7" fmla="*/ 2667000 w 2667000"/>
              <a:gd name="connsiteY7" fmla="*/ 0 h 3857625"/>
              <a:gd name="connsiteX0" fmla="*/ 0 w 2667000"/>
              <a:gd name="connsiteY0" fmla="*/ 3857625 h 3857625"/>
              <a:gd name="connsiteX1" fmla="*/ 228600 w 2667000"/>
              <a:gd name="connsiteY1" fmla="*/ 3248025 h 3857625"/>
              <a:gd name="connsiteX2" fmla="*/ 628650 w 2667000"/>
              <a:gd name="connsiteY2" fmla="*/ 2514600 h 3857625"/>
              <a:gd name="connsiteX3" fmla="*/ 790575 w 2667000"/>
              <a:gd name="connsiteY3" fmla="*/ 1743075 h 3857625"/>
              <a:gd name="connsiteX4" fmla="*/ 1171575 w 2667000"/>
              <a:gd name="connsiteY4" fmla="*/ 1219200 h 3857625"/>
              <a:gd name="connsiteX5" fmla="*/ 1619250 w 2667000"/>
              <a:gd name="connsiteY5" fmla="*/ 762000 h 3857625"/>
              <a:gd name="connsiteX6" fmla="*/ 2019300 w 2667000"/>
              <a:gd name="connsiteY6" fmla="*/ 342900 h 3857625"/>
              <a:gd name="connsiteX7" fmla="*/ 2667000 w 2667000"/>
              <a:gd name="connsiteY7" fmla="*/ 0 h 3857625"/>
              <a:gd name="connsiteX0" fmla="*/ 0 w 2667000"/>
              <a:gd name="connsiteY0" fmla="*/ 3857625 h 3857625"/>
              <a:gd name="connsiteX1" fmla="*/ 228600 w 2667000"/>
              <a:gd name="connsiteY1" fmla="*/ 3248025 h 3857625"/>
              <a:gd name="connsiteX2" fmla="*/ 533400 w 2667000"/>
              <a:gd name="connsiteY2" fmla="*/ 2476500 h 3857625"/>
              <a:gd name="connsiteX3" fmla="*/ 790575 w 2667000"/>
              <a:gd name="connsiteY3" fmla="*/ 1743075 h 3857625"/>
              <a:gd name="connsiteX4" fmla="*/ 1171575 w 2667000"/>
              <a:gd name="connsiteY4" fmla="*/ 1219200 h 3857625"/>
              <a:gd name="connsiteX5" fmla="*/ 1619250 w 2667000"/>
              <a:gd name="connsiteY5" fmla="*/ 762000 h 3857625"/>
              <a:gd name="connsiteX6" fmla="*/ 2019300 w 2667000"/>
              <a:gd name="connsiteY6" fmla="*/ 342900 h 3857625"/>
              <a:gd name="connsiteX7" fmla="*/ 2667000 w 2667000"/>
              <a:gd name="connsiteY7" fmla="*/ 0 h 385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67000" h="3857625">
                <a:moveTo>
                  <a:pt x="0" y="3857625"/>
                </a:moveTo>
                <a:cubicBezTo>
                  <a:pt x="66675" y="3674268"/>
                  <a:pt x="139700" y="3478212"/>
                  <a:pt x="228600" y="3248025"/>
                </a:cubicBezTo>
                <a:cubicBezTo>
                  <a:pt x="317500" y="3017838"/>
                  <a:pt x="439738" y="2727325"/>
                  <a:pt x="533400" y="2476500"/>
                </a:cubicBezTo>
                <a:cubicBezTo>
                  <a:pt x="627063" y="2225675"/>
                  <a:pt x="684213" y="1952625"/>
                  <a:pt x="790575" y="1743075"/>
                </a:cubicBezTo>
                <a:cubicBezTo>
                  <a:pt x="896937" y="1533525"/>
                  <a:pt x="1033463" y="1382713"/>
                  <a:pt x="1171575" y="1219200"/>
                </a:cubicBezTo>
                <a:cubicBezTo>
                  <a:pt x="1309688" y="1055688"/>
                  <a:pt x="1477963" y="908050"/>
                  <a:pt x="1619250" y="762000"/>
                </a:cubicBezTo>
                <a:cubicBezTo>
                  <a:pt x="1760537" y="615950"/>
                  <a:pt x="1895475" y="474662"/>
                  <a:pt x="2019300" y="342900"/>
                </a:cubicBezTo>
                <a:cubicBezTo>
                  <a:pt x="2143125" y="211137"/>
                  <a:pt x="2509837" y="105568"/>
                  <a:pt x="2667000" y="0"/>
                </a:cubicBezTo>
              </a:path>
            </a:pathLst>
          </a:cu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323737C-684F-2D7E-BE5B-C0B70889EA58}"/>
              </a:ext>
            </a:extLst>
          </p:cNvPr>
          <p:cNvSpPr/>
          <p:nvPr/>
        </p:nvSpPr>
        <p:spPr>
          <a:xfrm>
            <a:off x="6748387" y="2077306"/>
            <a:ext cx="2971800" cy="3705225"/>
          </a:xfrm>
          <a:custGeom>
            <a:avLst/>
            <a:gdLst>
              <a:gd name="connsiteX0" fmla="*/ 0 w 1876425"/>
              <a:gd name="connsiteY0" fmla="*/ 4162425 h 4162425"/>
              <a:gd name="connsiteX1" fmla="*/ 209550 w 1876425"/>
              <a:gd name="connsiteY1" fmla="*/ 3562350 h 4162425"/>
              <a:gd name="connsiteX2" fmla="*/ 457200 w 1876425"/>
              <a:gd name="connsiteY2" fmla="*/ 2762250 h 4162425"/>
              <a:gd name="connsiteX3" fmla="*/ 619125 w 1876425"/>
              <a:gd name="connsiteY3" fmla="*/ 1990725 h 4162425"/>
              <a:gd name="connsiteX4" fmla="*/ 885825 w 1876425"/>
              <a:gd name="connsiteY4" fmla="*/ 1381125 h 4162425"/>
              <a:gd name="connsiteX5" fmla="*/ 1133475 w 1876425"/>
              <a:gd name="connsiteY5" fmla="*/ 790575 h 4162425"/>
              <a:gd name="connsiteX6" fmla="*/ 1438275 w 1876425"/>
              <a:gd name="connsiteY6" fmla="*/ 342900 h 4162425"/>
              <a:gd name="connsiteX7" fmla="*/ 1876425 w 1876425"/>
              <a:gd name="connsiteY7" fmla="*/ 0 h 4162425"/>
              <a:gd name="connsiteX0" fmla="*/ 0 w 1876425"/>
              <a:gd name="connsiteY0" fmla="*/ 4162425 h 4162425"/>
              <a:gd name="connsiteX1" fmla="*/ 209550 w 1876425"/>
              <a:gd name="connsiteY1" fmla="*/ 3562350 h 4162425"/>
              <a:gd name="connsiteX2" fmla="*/ 457200 w 1876425"/>
              <a:gd name="connsiteY2" fmla="*/ 2762250 h 4162425"/>
              <a:gd name="connsiteX3" fmla="*/ 619125 w 1876425"/>
              <a:gd name="connsiteY3" fmla="*/ 1990725 h 4162425"/>
              <a:gd name="connsiteX4" fmla="*/ 942975 w 1876425"/>
              <a:gd name="connsiteY4" fmla="*/ 1409700 h 4162425"/>
              <a:gd name="connsiteX5" fmla="*/ 1133475 w 1876425"/>
              <a:gd name="connsiteY5" fmla="*/ 790575 h 4162425"/>
              <a:gd name="connsiteX6" fmla="*/ 1438275 w 1876425"/>
              <a:gd name="connsiteY6" fmla="*/ 342900 h 4162425"/>
              <a:gd name="connsiteX7" fmla="*/ 1876425 w 1876425"/>
              <a:gd name="connsiteY7" fmla="*/ 0 h 4162425"/>
              <a:gd name="connsiteX0" fmla="*/ 0 w 1876425"/>
              <a:gd name="connsiteY0" fmla="*/ 4162425 h 4162425"/>
              <a:gd name="connsiteX1" fmla="*/ 209550 w 1876425"/>
              <a:gd name="connsiteY1" fmla="*/ 3562350 h 4162425"/>
              <a:gd name="connsiteX2" fmla="*/ 457200 w 1876425"/>
              <a:gd name="connsiteY2" fmla="*/ 2762250 h 4162425"/>
              <a:gd name="connsiteX3" fmla="*/ 619125 w 1876425"/>
              <a:gd name="connsiteY3" fmla="*/ 1990725 h 4162425"/>
              <a:gd name="connsiteX4" fmla="*/ 942975 w 1876425"/>
              <a:gd name="connsiteY4" fmla="*/ 1409700 h 4162425"/>
              <a:gd name="connsiteX5" fmla="*/ 1314450 w 1876425"/>
              <a:gd name="connsiteY5" fmla="*/ 885825 h 4162425"/>
              <a:gd name="connsiteX6" fmla="*/ 1438275 w 1876425"/>
              <a:gd name="connsiteY6" fmla="*/ 342900 h 4162425"/>
              <a:gd name="connsiteX7" fmla="*/ 1876425 w 1876425"/>
              <a:gd name="connsiteY7" fmla="*/ 0 h 4162425"/>
              <a:gd name="connsiteX0" fmla="*/ 0 w 1876425"/>
              <a:gd name="connsiteY0" fmla="*/ 4162425 h 4162425"/>
              <a:gd name="connsiteX1" fmla="*/ 209550 w 1876425"/>
              <a:gd name="connsiteY1" fmla="*/ 3562350 h 4162425"/>
              <a:gd name="connsiteX2" fmla="*/ 457200 w 1876425"/>
              <a:gd name="connsiteY2" fmla="*/ 2762250 h 4162425"/>
              <a:gd name="connsiteX3" fmla="*/ 619125 w 1876425"/>
              <a:gd name="connsiteY3" fmla="*/ 1990725 h 4162425"/>
              <a:gd name="connsiteX4" fmla="*/ 942975 w 1876425"/>
              <a:gd name="connsiteY4" fmla="*/ 1409700 h 4162425"/>
              <a:gd name="connsiteX5" fmla="*/ 1314450 w 1876425"/>
              <a:gd name="connsiteY5" fmla="*/ 885825 h 4162425"/>
              <a:gd name="connsiteX6" fmla="*/ 1628775 w 1876425"/>
              <a:gd name="connsiteY6" fmla="*/ 447675 h 4162425"/>
              <a:gd name="connsiteX7" fmla="*/ 1876425 w 1876425"/>
              <a:gd name="connsiteY7" fmla="*/ 0 h 4162425"/>
              <a:gd name="connsiteX0" fmla="*/ 0 w 2247900"/>
              <a:gd name="connsiteY0" fmla="*/ 4038600 h 4038600"/>
              <a:gd name="connsiteX1" fmla="*/ 209550 w 2247900"/>
              <a:gd name="connsiteY1" fmla="*/ 3438525 h 4038600"/>
              <a:gd name="connsiteX2" fmla="*/ 457200 w 2247900"/>
              <a:gd name="connsiteY2" fmla="*/ 2638425 h 4038600"/>
              <a:gd name="connsiteX3" fmla="*/ 619125 w 2247900"/>
              <a:gd name="connsiteY3" fmla="*/ 1866900 h 4038600"/>
              <a:gd name="connsiteX4" fmla="*/ 942975 w 2247900"/>
              <a:gd name="connsiteY4" fmla="*/ 1285875 h 4038600"/>
              <a:gd name="connsiteX5" fmla="*/ 1314450 w 2247900"/>
              <a:gd name="connsiteY5" fmla="*/ 762000 h 4038600"/>
              <a:gd name="connsiteX6" fmla="*/ 1628775 w 2247900"/>
              <a:gd name="connsiteY6" fmla="*/ 323850 h 4038600"/>
              <a:gd name="connsiteX7" fmla="*/ 2247900 w 2247900"/>
              <a:gd name="connsiteY7" fmla="*/ 0 h 4038600"/>
              <a:gd name="connsiteX0" fmla="*/ 0 w 2409825"/>
              <a:gd name="connsiteY0" fmla="*/ 3981450 h 3981450"/>
              <a:gd name="connsiteX1" fmla="*/ 209550 w 2409825"/>
              <a:gd name="connsiteY1" fmla="*/ 3381375 h 3981450"/>
              <a:gd name="connsiteX2" fmla="*/ 457200 w 2409825"/>
              <a:gd name="connsiteY2" fmla="*/ 2581275 h 3981450"/>
              <a:gd name="connsiteX3" fmla="*/ 619125 w 2409825"/>
              <a:gd name="connsiteY3" fmla="*/ 1809750 h 3981450"/>
              <a:gd name="connsiteX4" fmla="*/ 942975 w 2409825"/>
              <a:gd name="connsiteY4" fmla="*/ 1228725 h 3981450"/>
              <a:gd name="connsiteX5" fmla="*/ 1314450 w 2409825"/>
              <a:gd name="connsiteY5" fmla="*/ 704850 h 3981450"/>
              <a:gd name="connsiteX6" fmla="*/ 1628775 w 2409825"/>
              <a:gd name="connsiteY6" fmla="*/ 266700 h 3981450"/>
              <a:gd name="connsiteX7" fmla="*/ 2409825 w 2409825"/>
              <a:gd name="connsiteY7" fmla="*/ 0 h 3981450"/>
              <a:gd name="connsiteX0" fmla="*/ 0 w 2409825"/>
              <a:gd name="connsiteY0" fmla="*/ 3981450 h 3981450"/>
              <a:gd name="connsiteX1" fmla="*/ 209550 w 2409825"/>
              <a:gd name="connsiteY1" fmla="*/ 3381375 h 3981450"/>
              <a:gd name="connsiteX2" fmla="*/ 457200 w 2409825"/>
              <a:gd name="connsiteY2" fmla="*/ 2581275 h 3981450"/>
              <a:gd name="connsiteX3" fmla="*/ 619125 w 2409825"/>
              <a:gd name="connsiteY3" fmla="*/ 1809750 h 3981450"/>
              <a:gd name="connsiteX4" fmla="*/ 942975 w 2409825"/>
              <a:gd name="connsiteY4" fmla="*/ 1228725 h 3981450"/>
              <a:gd name="connsiteX5" fmla="*/ 1390650 w 2409825"/>
              <a:gd name="connsiteY5" fmla="*/ 752475 h 3981450"/>
              <a:gd name="connsiteX6" fmla="*/ 1628775 w 2409825"/>
              <a:gd name="connsiteY6" fmla="*/ 266700 h 3981450"/>
              <a:gd name="connsiteX7" fmla="*/ 2409825 w 2409825"/>
              <a:gd name="connsiteY7" fmla="*/ 0 h 3981450"/>
              <a:gd name="connsiteX0" fmla="*/ 0 w 2409825"/>
              <a:gd name="connsiteY0" fmla="*/ 3981450 h 3981450"/>
              <a:gd name="connsiteX1" fmla="*/ 209550 w 2409825"/>
              <a:gd name="connsiteY1" fmla="*/ 3381375 h 3981450"/>
              <a:gd name="connsiteX2" fmla="*/ 457200 w 2409825"/>
              <a:gd name="connsiteY2" fmla="*/ 2581275 h 3981450"/>
              <a:gd name="connsiteX3" fmla="*/ 619125 w 2409825"/>
              <a:gd name="connsiteY3" fmla="*/ 1809750 h 3981450"/>
              <a:gd name="connsiteX4" fmla="*/ 942975 w 2409825"/>
              <a:gd name="connsiteY4" fmla="*/ 1228725 h 3981450"/>
              <a:gd name="connsiteX5" fmla="*/ 1390650 w 2409825"/>
              <a:gd name="connsiteY5" fmla="*/ 752475 h 3981450"/>
              <a:gd name="connsiteX6" fmla="*/ 1771650 w 2409825"/>
              <a:gd name="connsiteY6" fmla="*/ 333375 h 3981450"/>
              <a:gd name="connsiteX7" fmla="*/ 2409825 w 2409825"/>
              <a:gd name="connsiteY7" fmla="*/ 0 h 3981450"/>
              <a:gd name="connsiteX0" fmla="*/ 0 w 2495550"/>
              <a:gd name="connsiteY0" fmla="*/ 3914775 h 3914775"/>
              <a:gd name="connsiteX1" fmla="*/ 209550 w 2495550"/>
              <a:gd name="connsiteY1" fmla="*/ 3314700 h 3914775"/>
              <a:gd name="connsiteX2" fmla="*/ 457200 w 2495550"/>
              <a:gd name="connsiteY2" fmla="*/ 2514600 h 3914775"/>
              <a:gd name="connsiteX3" fmla="*/ 619125 w 2495550"/>
              <a:gd name="connsiteY3" fmla="*/ 1743075 h 3914775"/>
              <a:gd name="connsiteX4" fmla="*/ 942975 w 2495550"/>
              <a:gd name="connsiteY4" fmla="*/ 1162050 h 3914775"/>
              <a:gd name="connsiteX5" fmla="*/ 1390650 w 2495550"/>
              <a:gd name="connsiteY5" fmla="*/ 685800 h 3914775"/>
              <a:gd name="connsiteX6" fmla="*/ 1771650 w 2495550"/>
              <a:gd name="connsiteY6" fmla="*/ 266700 h 3914775"/>
              <a:gd name="connsiteX7" fmla="*/ 2495550 w 2495550"/>
              <a:gd name="connsiteY7" fmla="*/ 0 h 3914775"/>
              <a:gd name="connsiteX0" fmla="*/ 0 w 2495550"/>
              <a:gd name="connsiteY0" fmla="*/ 3914775 h 3914775"/>
              <a:gd name="connsiteX1" fmla="*/ 209550 w 2495550"/>
              <a:gd name="connsiteY1" fmla="*/ 3314700 h 3914775"/>
              <a:gd name="connsiteX2" fmla="*/ 457200 w 2495550"/>
              <a:gd name="connsiteY2" fmla="*/ 2514600 h 3914775"/>
              <a:gd name="connsiteX3" fmla="*/ 619125 w 2495550"/>
              <a:gd name="connsiteY3" fmla="*/ 1743075 h 3914775"/>
              <a:gd name="connsiteX4" fmla="*/ 942975 w 2495550"/>
              <a:gd name="connsiteY4" fmla="*/ 1162050 h 3914775"/>
              <a:gd name="connsiteX5" fmla="*/ 1390650 w 2495550"/>
              <a:gd name="connsiteY5" fmla="*/ 685800 h 3914775"/>
              <a:gd name="connsiteX6" fmla="*/ 1847850 w 2495550"/>
              <a:gd name="connsiteY6" fmla="*/ 342900 h 3914775"/>
              <a:gd name="connsiteX7" fmla="*/ 2495550 w 2495550"/>
              <a:gd name="connsiteY7" fmla="*/ 0 h 3914775"/>
              <a:gd name="connsiteX0" fmla="*/ 0 w 2495550"/>
              <a:gd name="connsiteY0" fmla="*/ 3914775 h 3914775"/>
              <a:gd name="connsiteX1" fmla="*/ 209550 w 2495550"/>
              <a:gd name="connsiteY1" fmla="*/ 3314700 h 3914775"/>
              <a:gd name="connsiteX2" fmla="*/ 457200 w 2495550"/>
              <a:gd name="connsiteY2" fmla="*/ 2514600 h 3914775"/>
              <a:gd name="connsiteX3" fmla="*/ 619125 w 2495550"/>
              <a:gd name="connsiteY3" fmla="*/ 1743075 h 3914775"/>
              <a:gd name="connsiteX4" fmla="*/ 942975 w 2495550"/>
              <a:gd name="connsiteY4" fmla="*/ 1162050 h 3914775"/>
              <a:gd name="connsiteX5" fmla="*/ 1447800 w 2495550"/>
              <a:gd name="connsiteY5" fmla="*/ 762000 h 3914775"/>
              <a:gd name="connsiteX6" fmla="*/ 1847850 w 2495550"/>
              <a:gd name="connsiteY6" fmla="*/ 342900 h 3914775"/>
              <a:gd name="connsiteX7" fmla="*/ 2495550 w 2495550"/>
              <a:gd name="connsiteY7" fmla="*/ 0 h 3914775"/>
              <a:gd name="connsiteX0" fmla="*/ 0 w 2495550"/>
              <a:gd name="connsiteY0" fmla="*/ 3914775 h 3914775"/>
              <a:gd name="connsiteX1" fmla="*/ 209550 w 2495550"/>
              <a:gd name="connsiteY1" fmla="*/ 3314700 h 3914775"/>
              <a:gd name="connsiteX2" fmla="*/ 457200 w 2495550"/>
              <a:gd name="connsiteY2" fmla="*/ 2514600 h 3914775"/>
              <a:gd name="connsiteX3" fmla="*/ 619125 w 2495550"/>
              <a:gd name="connsiteY3" fmla="*/ 1743075 h 3914775"/>
              <a:gd name="connsiteX4" fmla="*/ 1000125 w 2495550"/>
              <a:gd name="connsiteY4" fmla="*/ 1219200 h 3914775"/>
              <a:gd name="connsiteX5" fmla="*/ 1447800 w 2495550"/>
              <a:gd name="connsiteY5" fmla="*/ 762000 h 3914775"/>
              <a:gd name="connsiteX6" fmla="*/ 1847850 w 2495550"/>
              <a:gd name="connsiteY6" fmla="*/ 342900 h 3914775"/>
              <a:gd name="connsiteX7" fmla="*/ 2495550 w 2495550"/>
              <a:gd name="connsiteY7" fmla="*/ 0 h 3914775"/>
              <a:gd name="connsiteX0" fmla="*/ 0 w 2667000"/>
              <a:gd name="connsiteY0" fmla="*/ 3857625 h 3857625"/>
              <a:gd name="connsiteX1" fmla="*/ 381000 w 2667000"/>
              <a:gd name="connsiteY1" fmla="*/ 3314700 h 3857625"/>
              <a:gd name="connsiteX2" fmla="*/ 628650 w 2667000"/>
              <a:gd name="connsiteY2" fmla="*/ 2514600 h 3857625"/>
              <a:gd name="connsiteX3" fmla="*/ 790575 w 2667000"/>
              <a:gd name="connsiteY3" fmla="*/ 1743075 h 3857625"/>
              <a:gd name="connsiteX4" fmla="*/ 1171575 w 2667000"/>
              <a:gd name="connsiteY4" fmla="*/ 1219200 h 3857625"/>
              <a:gd name="connsiteX5" fmla="*/ 1619250 w 2667000"/>
              <a:gd name="connsiteY5" fmla="*/ 762000 h 3857625"/>
              <a:gd name="connsiteX6" fmla="*/ 2019300 w 2667000"/>
              <a:gd name="connsiteY6" fmla="*/ 342900 h 3857625"/>
              <a:gd name="connsiteX7" fmla="*/ 2667000 w 2667000"/>
              <a:gd name="connsiteY7" fmla="*/ 0 h 3857625"/>
              <a:gd name="connsiteX0" fmla="*/ 0 w 2667000"/>
              <a:gd name="connsiteY0" fmla="*/ 3857625 h 3857625"/>
              <a:gd name="connsiteX1" fmla="*/ 228600 w 2667000"/>
              <a:gd name="connsiteY1" fmla="*/ 3248025 h 3857625"/>
              <a:gd name="connsiteX2" fmla="*/ 628650 w 2667000"/>
              <a:gd name="connsiteY2" fmla="*/ 2514600 h 3857625"/>
              <a:gd name="connsiteX3" fmla="*/ 790575 w 2667000"/>
              <a:gd name="connsiteY3" fmla="*/ 1743075 h 3857625"/>
              <a:gd name="connsiteX4" fmla="*/ 1171575 w 2667000"/>
              <a:gd name="connsiteY4" fmla="*/ 1219200 h 3857625"/>
              <a:gd name="connsiteX5" fmla="*/ 1619250 w 2667000"/>
              <a:gd name="connsiteY5" fmla="*/ 762000 h 3857625"/>
              <a:gd name="connsiteX6" fmla="*/ 2019300 w 2667000"/>
              <a:gd name="connsiteY6" fmla="*/ 342900 h 3857625"/>
              <a:gd name="connsiteX7" fmla="*/ 2667000 w 2667000"/>
              <a:gd name="connsiteY7" fmla="*/ 0 h 3857625"/>
              <a:gd name="connsiteX0" fmla="*/ 0 w 2667000"/>
              <a:gd name="connsiteY0" fmla="*/ 3857625 h 3857625"/>
              <a:gd name="connsiteX1" fmla="*/ 228600 w 2667000"/>
              <a:gd name="connsiteY1" fmla="*/ 3248025 h 3857625"/>
              <a:gd name="connsiteX2" fmla="*/ 533400 w 2667000"/>
              <a:gd name="connsiteY2" fmla="*/ 2476500 h 3857625"/>
              <a:gd name="connsiteX3" fmla="*/ 790575 w 2667000"/>
              <a:gd name="connsiteY3" fmla="*/ 1743075 h 3857625"/>
              <a:gd name="connsiteX4" fmla="*/ 1171575 w 2667000"/>
              <a:gd name="connsiteY4" fmla="*/ 1219200 h 3857625"/>
              <a:gd name="connsiteX5" fmla="*/ 1619250 w 2667000"/>
              <a:gd name="connsiteY5" fmla="*/ 762000 h 3857625"/>
              <a:gd name="connsiteX6" fmla="*/ 2019300 w 2667000"/>
              <a:gd name="connsiteY6" fmla="*/ 342900 h 3857625"/>
              <a:gd name="connsiteX7" fmla="*/ 2667000 w 2667000"/>
              <a:gd name="connsiteY7" fmla="*/ 0 h 3857625"/>
              <a:gd name="connsiteX0" fmla="*/ 0 w 2667000"/>
              <a:gd name="connsiteY0" fmla="*/ 3857625 h 3857625"/>
              <a:gd name="connsiteX1" fmla="*/ 228600 w 2667000"/>
              <a:gd name="connsiteY1" fmla="*/ 3248025 h 3857625"/>
              <a:gd name="connsiteX2" fmla="*/ 533400 w 2667000"/>
              <a:gd name="connsiteY2" fmla="*/ 2476500 h 3857625"/>
              <a:gd name="connsiteX3" fmla="*/ 1038225 w 2667000"/>
              <a:gd name="connsiteY3" fmla="*/ 1800225 h 3857625"/>
              <a:gd name="connsiteX4" fmla="*/ 1171575 w 2667000"/>
              <a:gd name="connsiteY4" fmla="*/ 1219200 h 3857625"/>
              <a:gd name="connsiteX5" fmla="*/ 1619250 w 2667000"/>
              <a:gd name="connsiteY5" fmla="*/ 762000 h 3857625"/>
              <a:gd name="connsiteX6" fmla="*/ 2019300 w 2667000"/>
              <a:gd name="connsiteY6" fmla="*/ 342900 h 3857625"/>
              <a:gd name="connsiteX7" fmla="*/ 2667000 w 2667000"/>
              <a:gd name="connsiteY7" fmla="*/ 0 h 3857625"/>
              <a:gd name="connsiteX0" fmla="*/ 0 w 2667000"/>
              <a:gd name="connsiteY0" fmla="*/ 3857625 h 3857625"/>
              <a:gd name="connsiteX1" fmla="*/ 228600 w 2667000"/>
              <a:gd name="connsiteY1" fmla="*/ 3248025 h 3857625"/>
              <a:gd name="connsiteX2" fmla="*/ 533400 w 2667000"/>
              <a:gd name="connsiteY2" fmla="*/ 2476500 h 3857625"/>
              <a:gd name="connsiteX3" fmla="*/ 1038225 w 2667000"/>
              <a:gd name="connsiteY3" fmla="*/ 1800225 h 3857625"/>
              <a:gd name="connsiteX4" fmla="*/ 1552575 w 2667000"/>
              <a:gd name="connsiteY4" fmla="*/ 1343025 h 3857625"/>
              <a:gd name="connsiteX5" fmla="*/ 1619250 w 2667000"/>
              <a:gd name="connsiteY5" fmla="*/ 762000 h 3857625"/>
              <a:gd name="connsiteX6" fmla="*/ 2019300 w 2667000"/>
              <a:gd name="connsiteY6" fmla="*/ 342900 h 3857625"/>
              <a:gd name="connsiteX7" fmla="*/ 2667000 w 2667000"/>
              <a:gd name="connsiteY7" fmla="*/ 0 h 3857625"/>
              <a:gd name="connsiteX0" fmla="*/ 0 w 2667000"/>
              <a:gd name="connsiteY0" fmla="*/ 3857625 h 3857625"/>
              <a:gd name="connsiteX1" fmla="*/ 228600 w 2667000"/>
              <a:gd name="connsiteY1" fmla="*/ 3248025 h 3857625"/>
              <a:gd name="connsiteX2" fmla="*/ 533400 w 2667000"/>
              <a:gd name="connsiteY2" fmla="*/ 2476500 h 3857625"/>
              <a:gd name="connsiteX3" fmla="*/ 1038225 w 2667000"/>
              <a:gd name="connsiteY3" fmla="*/ 1800225 h 3857625"/>
              <a:gd name="connsiteX4" fmla="*/ 1552575 w 2667000"/>
              <a:gd name="connsiteY4" fmla="*/ 1343025 h 3857625"/>
              <a:gd name="connsiteX5" fmla="*/ 2000250 w 2667000"/>
              <a:gd name="connsiteY5" fmla="*/ 876300 h 3857625"/>
              <a:gd name="connsiteX6" fmla="*/ 2019300 w 2667000"/>
              <a:gd name="connsiteY6" fmla="*/ 342900 h 3857625"/>
              <a:gd name="connsiteX7" fmla="*/ 2667000 w 2667000"/>
              <a:gd name="connsiteY7" fmla="*/ 0 h 3857625"/>
              <a:gd name="connsiteX0" fmla="*/ 0 w 2667000"/>
              <a:gd name="connsiteY0" fmla="*/ 3857625 h 3857625"/>
              <a:gd name="connsiteX1" fmla="*/ 228600 w 2667000"/>
              <a:gd name="connsiteY1" fmla="*/ 3248025 h 3857625"/>
              <a:gd name="connsiteX2" fmla="*/ 533400 w 2667000"/>
              <a:gd name="connsiteY2" fmla="*/ 2476500 h 3857625"/>
              <a:gd name="connsiteX3" fmla="*/ 1038225 w 2667000"/>
              <a:gd name="connsiteY3" fmla="*/ 1800225 h 3857625"/>
              <a:gd name="connsiteX4" fmla="*/ 1552575 w 2667000"/>
              <a:gd name="connsiteY4" fmla="*/ 1343025 h 3857625"/>
              <a:gd name="connsiteX5" fmla="*/ 2000250 w 2667000"/>
              <a:gd name="connsiteY5" fmla="*/ 876300 h 3857625"/>
              <a:gd name="connsiteX6" fmla="*/ 2333625 w 2667000"/>
              <a:gd name="connsiteY6" fmla="*/ 485775 h 3857625"/>
              <a:gd name="connsiteX7" fmla="*/ 2667000 w 2667000"/>
              <a:gd name="connsiteY7" fmla="*/ 0 h 3857625"/>
              <a:gd name="connsiteX0" fmla="*/ 0 w 2971800"/>
              <a:gd name="connsiteY0" fmla="*/ 3705225 h 3705225"/>
              <a:gd name="connsiteX1" fmla="*/ 228600 w 2971800"/>
              <a:gd name="connsiteY1" fmla="*/ 3095625 h 3705225"/>
              <a:gd name="connsiteX2" fmla="*/ 533400 w 2971800"/>
              <a:gd name="connsiteY2" fmla="*/ 2324100 h 3705225"/>
              <a:gd name="connsiteX3" fmla="*/ 1038225 w 2971800"/>
              <a:gd name="connsiteY3" fmla="*/ 1647825 h 3705225"/>
              <a:gd name="connsiteX4" fmla="*/ 1552575 w 2971800"/>
              <a:gd name="connsiteY4" fmla="*/ 1190625 h 3705225"/>
              <a:gd name="connsiteX5" fmla="*/ 2000250 w 2971800"/>
              <a:gd name="connsiteY5" fmla="*/ 723900 h 3705225"/>
              <a:gd name="connsiteX6" fmla="*/ 2333625 w 2971800"/>
              <a:gd name="connsiteY6" fmla="*/ 333375 h 3705225"/>
              <a:gd name="connsiteX7" fmla="*/ 2971800 w 2971800"/>
              <a:gd name="connsiteY7" fmla="*/ 0 h 370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71800" h="3705225">
                <a:moveTo>
                  <a:pt x="0" y="3705225"/>
                </a:moveTo>
                <a:cubicBezTo>
                  <a:pt x="66675" y="3521868"/>
                  <a:pt x="139700" y="3325812"/>
                  <a:pt x="228600" y="3095625"/>
                </a:cubicBezTo>
                <a:cubicBezTo>
                  <a:pt x="317500" y="2865438"/>
                  <a:pt x="398463" y="2565400"/>
                  <a:pt x="533400" y="2324100"/>
                </a:cubicBezTo>
                <a:cubicBezTo>
                  <a:pt x="668338" y="2082800"/>
                  <a:pt x="868363" y="1836737"/>
                  <a:pt x="1038225" y="1647825"/>
                </a:cubicBezTo>
                <a:cubicBezTo>
                  <a:pt x="1208087" y="1458913"/>
                  <a:pt x="1392238" y="1344612"/>
                  <a:pt x="1552575" y="1190625"/>
                </a:cubicBezTo>
                <a:cubicBezTo>
                  <a:pt x="1712912" y="1036638"/>
                  <a:pt x="1870075" y="866775"/>
                  <a:pt x="2000250" y="723900"/>
                </a:cubicBezTo>
                <a:cubicBezTo>
                  <a:pt x="2130425" y="581025"/>
                  <a:pt x="2209800" y="465137"/>
                  <a:pt x="2333625" y="333375"/>
                </a:cubicBezTo>
                <a:cubicBezTo>
                  <a:pt x="2457450" y="201612"/>
                  <a:pt x="2814637" y="105568"/>
                  <a:pt x="2971800" y="0"/>
                </a:cubicBezTo>
              </a:path>
            </a:pathLst>
          </a:cu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C357CD3C-124D-7818-892A-F1E08011173F}"/>
              </a:ext>
            </a:extLst>
          </p:cNvPr>
          <p:cNvSpPr/>
          <p:nvPr/>
        </p:nvSpPr>
        <p:spPr>
          <a:xfrm>
            <a:off x="7124700" y="3514725"/>
            <a:ext cx="2828925" cy="2333625"/>
          </a:xfrm>
          <a:custGeom>
            <a:avLst/>
            <a:gdLst>
              <a:gd name="connsiteX0" fmla="*/ 0 w 2828925"/>
              <a:gd name="connsiteY0" fmla="*/ 2333625 h 2333625"/>
              <a:gd name="connsiteX1" fmla="*/ 342900 w 2828925"/>
              <a:gd name="connsiteY1" fmla="*/ 1876425 h 2333625"/>
              <a:gd name="connsiteX2" fmla="*/ 828675 w 2828925"/>
              <a:gd name="connsiteY2" fmla="*/ 1485900 h 2333625"/>
              <a:gd name="connsiteX3" fmla="*/ 1362075 w 2828925"/>
              <a:gd name="connsiteY3" fmla="*/ 1066800 h 2333625"/>
              <a:gd name="connsiteX4" fmla="*/ 1800225 w 2828925"/>
              <a:gd name="connsiteY4" fmla="*/ 619125 h 2333625"/>
              <a:gd name="connsiteX5" fmla="*/ 2019300 w 2828925"/>
              <a:gd name="connsiteY5" fmla="*/ 428625 h 2333625"/>
              <a:gd name="connsiteX6" fmla="*/ 2400300 w 2828925"/>
              <a:gd name="connsiteY6" fmla="*/ 257175 h 2333625"/>
              <a:gd name="connsiteX7" fmla="*/ 2828925 w 2828925"/>
              <a:gd name="connsiteY7" fmla="*/ 0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28925" h="2333625">
                <a:moveTo>
                  <a:pt x="0" y="2333625"/>
                </a:moveTo>
                <a:cubicBezTo>
                  <a:pt x="102393" y="2175669"/>
                  <a:pt x="204787" y="2017713"/>
                  <a:pt x="342900" y="1876425"/>
                </a:cubicBezTo>
                <a:cubicBezTo>
                  <a:pt x="481013" y="1735137"/>
                  <a:pt x="658813" y="1620837"/>
                  <a:pt x="828675" y="1485900"/>
                </a:cubicBezTo>
                <a:cubicBezTo>
                  <a:pt x="998537" y="1350963"/>
                  <a:pt x="1200150" y="1211262"/>
                  <a:pt x="1362075" y="1066800"/>
                </a:cubicBezTo>
                <a:cubicBezTo>
                  <a:pt x="1524000" y="922338"/>
                  <a:pt x="1690688" y="725487"/>
                  <a:pt x="1800225" y="619125"/>
                </a:cubicBezTo>
                <a:cubicBezTo>
                  <a:pt x="1909762" y="512763"/>
                  <a:pt x="1919288" y="488950"/>
                  <a:pt x="2019300" y="428625"/>
                </a:cubicBezTo>
                <a:cubicBezTo>
                  <a:pt x="2119312" y="368300"/>
                  <a:pt x="2265363" y="328612"/>
                  <a:pt x="2400300" y="257175"/>
                </a:cubicBezTo>
                <a:cubicBezTo>
                  <a:pt x="2535238" y="185737"/>
                  <a:pt x="2682081" y="92868"/>
                  <a:pt x="2828925" y="0"/>
                </a:cubicBezTo>
              </a:path>
            </a:pathLst>
          </a:cu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C7885597-A908-3B2D-F48B-329E76533031}"/>
              </a:ext>
            </a:extLst>
          </p:cNvPr>
          <p:cNvSpPr/>
          <p:nvPr/>
        </p:nvSpPr>
        <p:spPr>
          <a:xfrm>
            <a:off x="8258174" y="4171950"/>
            <a:ext cx="2047875" cy="1981200"/>
          </a:xfrm>
          <a:custGeom>
            <a:avLst/>
            <a:gdLst>
              <a:gd name="connsiteX0" fmla="*/ 0 w 2209800"/>
              <a:gd name="connsiteY0" fmla="*/ 2114550 h 2114550"/>
              <a:gd name="connsiteX1" fmla="*/ 561975 w 2209800"/>
              <a:gd name="connsiteY1" fmla="*/ 1666875 h 2114550"/>
              <a:gd name="connsiteX2" fmla="*/ 1095375 w 2209800"/>
              <a:gd name="connsiteY2" fmla="*/ 1219200 h 2114550"/>
              <a:gd name="connsiteX3" fmla="*/ 1533525 w 2209800"/>
              <a:gd name="connsiteY3" fmla="*/ 771525 h 2114550"/>
              <a:gd name="connsiteX4" fmla="*/ 1762125 w 2209800"/>
              <a:gd name="connsiteY4" fmla="*/ 381000 h 2114550"/>
              <a:gd name="connsiteX5" fmla="*/ 2209800 w 2209800"/>
              <a:gd name="connsiteY5" fmla="*/ 0 h 2114550"/>
              <a:gd name="connsiteX0" fmla="*/ 0 w 2047875"/>
              <a:gd name="connsiteY0" fmla="*/ 1981200 h 1981200"/>
              <a:gd name="connsiteX1" fmla="*/ 561975 w 2047875"/>
              <a:gd name="connsiteY1" fmla="*/ 1533525 h 1981200"/>
              <a:gd name="connsiteX2" fmla="*/ 1095375 w 2047875"/>
              <a:gd name="connsiteY2" fmla="*/ 1085850 h 1981200"/>
              <a:gd name="connsiteX3" fmla="*/ 1533525 w 2047875"/>
              <a:gd name="connsiteY3" fmla="*/ 638175 h 1981200"/>
              <a:gd name="connsiteX4" fmla="*/ 1762125 w 2047875"/>
              <a:gd name="connsiteY4" fmla="*/ 247650 h 1981200"/>
              <a:gd name="connsiteX5" fmla="*/ 2047875 w 2047875"/>
              <a:gd name="connsiteY5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7875" h="1981200">
                <a:moveTo>
                  <a:pt x="0" y="1981200"/>
                </a:moveTo>
                <a:lnTo>
                  <a:pt x="561975" y="1533525"/>
                </a:lnTo>
                <a:lnTo>
                  <a:pt x="1095375" y="1085850"/>
                </a:lnTo>
                <a:lnTo>
                  <a:pt x="1533525" y="638175"/>
                </a:lnTo>
                <a:lnTo>
                  <a:pt x="1762125" y="247650"/>
                </a:lnTo>
                <a:cubicBezTo>
                  <a:pt x="1911350" y="120650"/>
                  <a:pt x="1898650" y="127000"/>
                  <a:pt x="2047875" y="0"/>
                </a:cubicBezTo>
              </a:path>
            </a:pathLst>
          </a:cu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A6705EC-C297-A11A-552C-3A5DC7780D97}"/>
              </a:ext>
            </a:extLst>
          </p:cNvPr>
          <p:cNvSpPr txBox="1"/>
          <p:nvPr/>
        </p:nvSpPr>
        <p:spPr>
          <a:xfrm rot="17736712">
            <a:off x="3878000" y="4095611"/>
            <a:ext cx="418704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NZ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3m</a:t>
            </a:r>
            <a:endParaRPr lang="en-GB" sz="1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04D1673-A766-B2AE-85C3-ACB3D1E79960}"/>
              </a:ext>
            </a:extLst>
          </p:cNvPr>
          <p:cNvSpPr txBox="1"/>
          <p:nvPr/>
        </p:nvSpPr>
        <p:spPr>
          <a:xfrm rot="17736712">
            <a:off x="4095948" y="4381026"/>
            <a:ext cx="418704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NZ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4m</a:t>
            </a:r>
            <a:endParaRPr lang="en-GB" sz="1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2D07630-2516-E49A-53F1-7C7875A38223}"/>
              </a:ext>
            </a:extLst>
          </p:cNvPr>
          <p:cNvSpPr txBox="1"/>
          <p:nvPr/>
        </p:nvSpPr>
        <p:spPr>
          <a:xfrm rot="17736712">
            <a:off x="4524145" y="4780062"/>
            <a:ext cx="418704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NZ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5m</a:t>
            </a:r>
            <a:endParaRPr lang="en-GB" sz="1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D5430C2-D0D4-4715-6141-DFACAB1D6EBB}"/>
              </a:ext>
            </a:extLst>
          </p:cNvPr>
          <p:cNvSpPr txBox="1"/>
          <p:nvPr/>
        </p:nvSpPr>
        <p:spPr>
          <a:xfrm rot="18442038">
            <a:off x="4840994" y="5133919"/>
            <a:ext cx="418704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NZ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6m</a:t>
            </a:r>
            <a:endParaRPr lang="en-GB" sz="1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5B9DC34-C956-979E-B68A-F70F4DA8604B}"/>
              </a:ext>
            </a:extLst>
          </p:cNvPr>
          <p:cNvSpPr txBox="1"/>
          <p:nvPr/>
        </p:nvSpPr>
        <p:spPr>
          <a:xfrm rot="17555140">
            <a:off x="5188380" y="5527881"/>
            <a:ext cx="418704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NZ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7m</a:t>
            </a:r>
            <a:endParaRPr lang="en-GB" sz="1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387C426-789C-34F0-C8E1-471081DE8EE8}"/>
              </a:ext>
            </a:extLst>
          </p:cNvPr>
          <p:cNvSpPr txBox="1"/>
          <p:nvPr/>
        </p:nvSpPr>
        <p:spPr>
          <a:xfrm rot="17294504">
            <a:off x="5489365" y="5676012"/>
            <a:ext cx="418704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NZ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8m</a:t>
            </a:r>
            <a:endParaRPr lang="en-GB" sz="1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442B1C9-5F8A-BD13-3A23-8E1ECAE9BEC6}"/>
              </a:ext>
            </a:extLst>
          </p:cNvPr>
          <p:cNvSpPr txBox="1"/>
          <p:nvPr/>
        </p:nvSpPr>
        <p:spPr>
          <a:xfrm rot="17192977">
            <a:off x="6119980" y="5754203"/>
            <a:ext cx="418704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NZ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9m</a:t>
            </a:r>
            <a:endParaRPr lang="en-GB" sz="1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93C54AB-6B29-1CD9-B6B2-C4B66E10D6EA}"/>
              </a:ext>
            </a:extLst>
          </p:cNvPr>
          <p:cNvSpPr txBox="1"/>
          <p:nvPr/>
        </p:nvSpPr>
        <p:spPr>
          <a:xfrm rot="17287262">
            <a:off x="6401333" y="5827040"/>
            <a:ext cx="513282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NZ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10m</a:t>
            </a:r>
            <a:endParaRPr lang="en-GB" sz="1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227CF91-62EB-A9DC-3653-A64222E31FAE}"/>
              </a:ext>
            </a:extLst>
          </p:cNvPr>
          <p:cNvSpPr txBox="1"/>
          <p:nvPr/>
        </p:nvSpPr>
        <p:spPr>
          <a:xfrm rot="19671618">
            <a:off x="9914557" y="3213065"/>
            <a:ext cx="513282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NZ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11m</a:t>
            </a:r>
            <a:endParaRPr lang="en-GB" sz="1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8F9D34-F5EF-1C90-5AAA-942FE89AB5F8}"/>
              </a:ext>
            </a:extLst>
          </p:cNvPr>
          <p:cNvSpPr txBox="1"/>
          <p:nvPr/>
        </p:nvSpPr>
        <p:spPr>
          <a:xfrm rot="19113671">
            <a:off x="10219823" y="3874995"/>
            <a:ext cx="513282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NZ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12m</a:t>
            </a:r>
            <a:endParaRPr lang="en-GB" sz="1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973E1C42-3D01-FB54-56A2-60A8AD1042CE}"/>
              </a:ext>
            </a:extLst>
          </p:cNvPr>
          <p:cNvSpPr/>
          <p:nvPr/>
        </p:nvSpPr>
        <p:spPr>
          <a:xfrm>
            <a:off x="4114800" y="1990632"/>
            <a:ext cx="5553075" cy="3695793"/>
          </a:xfrm>
          <a:custGeom>
            <a:avLst/>
            <a:gdLst>
              <a:gd name="connsiteX0" fmla="*/ 5553075 w 5553075"/>
              <a:gd name="connsiteY0" fmla="*/ 3695793 h 3695793"/>
              <a:gd name="connsiteX1" fmla="*/ 5162550 w 5553075"/>
              <a:gd name="connsiteY1" fmla="*/ 3229068 h 3695793"/>
              <a:gd name="connsiteX2" fmla="*/ 4962525 w 5553075"/>
              <a:gd name="connsiteY2" fmla="*/ 2848068 h 3695793"/>
              <a:gd name="connsiteX3" fmla="*/ 4724400 w 5553075"/>
              <a:gd name="connsiteY3" fmla="*/ 2543268 h 3695793"/>
              <a:gd name="connsiteX4" fmla="*/ 4419600 w 5553075"/>
              <a:gd name="connsiteY4" fmla="*/ 2200368 h 3695793"/>
              <a:gd name="connsiteX5" fmla="*/ 3886200 w 5553075"/>
              <a:gd name="connsiteY5" fmla="*/ 1590768 h 3695793"/>
              <a:gd name="connsiteX6" fmla="*/ 3467100 w 5553075"/>
              <a:gd name="connsiteY6" fmla="*/ 1104993 h 3695793"/>
              <a:gd name="connsiteX7" fmla="*/ 3067050 w 5553075"/>
              <a:gd name="connsiteY7" fmla="*/ 828768 h 3695793"/>
              <a:gd name="connsiteX8" fmla="*/ 2695575 w 5553075"/>
              <a:gd name="connsiteY8" fmla="*/ 514443 h 3695793"/>
              <a:gd name="connsiteX9" fmla="*/ 2505075 w 5553075"/>
              <a:gd name="connsiteY9" fmla="*/ 419193 h 3695793"/>
              <a:gd name="connsiteX10" fmla="*/ 2286000 w 5553075"/>
              <a:gd name="connsiteY10" fmla="*/ 342993 h 3695793"/>
              <a:gd name="connsiteX11" fmla="*/ 2133600 w 5553075"/>
              <a:gd name="connsiteY11" fmla="*/ 247743 h 3695793"/>
              <a:gd name="connsiteX12" fmla="*/ 1914525 w 5553075"/>
              <a:gd name="connsiteY12" fmla="*/ 66768 h 3695793"/>
              <a:gd name="connsiteX13" fmla="*/ 1714500 w 5553075"/>
              <a:gd name="connsiteY13" fmla="*/ 9618 h 3695793"/>
              <a:gd name="connsiteX14" fmla="*/ 1562100 w 5553075"/>
              <a:gd name="connsiteY14" fmla="*/ 19143 h 3695793"/>
              <a:gd name="connsiteX15" fmla="*/ 1162050 w 5553075"/>
              <a:gd name="connsiteY15" fmla="*/ 93 h 3695793"/>
              <a:gd name="connsiteX16" fmla="*/ 1085850 w 5553075"/>
              <a:gd name="connsiteY16" fmla="*/ 28668 h 3695793"/>
              <a:gd name="connsiteX17" fmla="*/ 800100 w 5553075"/>
              <a:gd name="connsiteY17" fmla="*/ 85818 h 3695793"/>
              <a:gd name="connsiteX18" fmla="*/ 552450 w 5553075"/>
              <a:gd name="connsiteY18" fmla="*/ 152493 h 3695793"/>
              <a:gd name="connsiteX19" fmla="*/ 171450 w 5553075"/>
              <a:gd name="connsiteY19" fmla="*/ 238218 h 3695793"/>
              <a:gd name="connsiteX20" fmla="*/ 0 w 5553075"/>
              <a:gd name="connsiteY20" fmla="*/ 266793 h 3695793"/>
              <a:gd name="connsiteX0" fmla="*/ 5553075 w 5553075"/>
              <a:gd name="connsiteY0" fmla="*/ 3695793 h 3695793"/>
              <a:gd name="connsiteX1" fmla="*/ 5162550 w 5553075"/>
              <a:gd name="connsiteY1" fmla="*/ 3229068 h 3695793"/>
              <a:gd name="connsiteX2" fmla="*/ 4962525 w 5553075"/>
              <a:gd name="connsiteY2" fmla="*/ 2848068 h 3695793"/>
              <a:gd name="connsiteX3" fmla="*/ 4724400 w 5553075"/>
              <a:gd name="connsiteY3" fmla="*/ 2543268 h 3695793"/>
              <a:gd name="connsiteX4" fmla="*/ 4419600 w 5553075"/>
              <a:gd name="connsiteY4" fmla="*/ 2200368 h 3695793"/>
              <a:gd name="connsiteX5" fmla="*/ 3886200 w 5553075"/>
              <a:gd name="connsiteY5" fmla="*/ 1590768 h 3695793"/>
              <a:gd name="connsiteX6" fmla="*/ 3467100 w 5553075"/>
              <a:gd name="connsiteY6" fmla="*/ 1104993 h 3695793"/>
              <a:gd name="connsiteX7" fmla="*/ 3067050 w 5553075"/>
              <a:gd name="connsiteY7" fmla="*/ 828768 h 3695793"/>
              <a:gd name="connsiteX8" fmla="*/ 2695575 w 5553075"/>
              <a:gd name="connsiteY8" fmla="*/ 514443 h 3695793"/>
              <a:gd name="connsiteX9" fmla="*/ 2505075 w 5553075"/>
              <a:gd name="connsiteY9" fmla="*/ 419193 h 3695793"/>
              <a:gd name="connsiteX10" fmla="*/ 2286000 w 5553075"/>
              <a:gd name="connsiteY10" fmla="*/ 342993 h 3695793"/>
              <a:gd name="connsiteX11" fmla="*/ 2133600 w 5553075"/>
              <a:gd name="connsiteY11" fmla="*/ 247743 h 3695793"/>
              <a:gd name="connsiteX12" fmla="*/ 1895475 w 5553075"/>
              <a:gd name="connsiteY12" fmla="*/ 104868 h 3695793"/>
              <a:gd name="connsiteX13" fmla="*/ 1714500 w 5553075"/>
              <a:gd name="connsiteY13" fmla="*/ 9618 h 3695793"/>
              <a:gd name="connsiteX14" fmla="*/ 1562100 w 5553075"/>
              <a:gd name="connsiteY14" fmla="*/ 19143 h 3695793"/>
              <a:gd name="connsiteX15" fmla="*/ 1162050 w 5553075"/>
              <a:gd name="connsiteY15" fmla="*/ 93 h 3695793"/>
              <a:gd name="connsiteX16" fmla="*/ 1085850 w 5553075"/>
              <a:gd name="connsiteY16" fmla="*/ 28668 h 3695793"/>
              <a:gd name="connsiteX17" fmla="*/ 800100 w 5553075"/>
              <a:gd name="connsiteY17" fmla="*/ 85818 h 3695793"/>
              <a:gd name="connsiteX18" fmla="*/ 552450 w 5553075"/>
              <a:gd name="connsiteY18" fmla="*/ 152493 h 3695793"/>
              <a:gd name="connsiteX19" fmla="*/ 171450 w 5553075"/>
              <a:gd name="connsiteY19" fmla="*/ 238218 h 3695793"/>
              <a:gd name="connsiteX20" fmla="*/ 0 w 5553075"/>
              <a:gd name="connsiteY20" fmla="*/ 266793 h 3695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553075" h="3695793">
                <a:moveTo>
                  <a:pt x="5553075" y="3695793"/>
                </a:moveTo>
                <a:cubicBezTo>
                  <a:pt x="5407025" y="3533074"/>
                  <a:pt x="5260975" y="3370355"/>
                  <a:pt x="5162550" y="3229068"/>
                </a:cubicBezTo>
                <a:cubicBezTo>
                  <a:pt x="5064125" y="3087780"/>
                  <a:pt x="5035550" y="2962368"/>
                  <a:pt x="4962525" y="2848068"/>
                </a:cubicBezTo>
                <a:cubicBezTo>
                  <a:pt x="4889500" y="2733768"/>
                  <a:pt x="4814887" y="2651218"/>
                  <a:pt x="4724400" y="2543268"/>
                </a:cubicBezTo>
                <a:cubicBezTo>
                  <a:pt x="4633913" y="2435318"/>
                  <a:pt x="4419600" y="2200368"/>
                  <a:pt x="4419600" y="2200368"/>
                </a:cubicBezTo>
                <a:lnTo>
                  <a:pt x="3886200" y="1590768"/>
                </a:lnTo>
                <a:cubicBezTo>
                  <a:pt x="3727450" y="1408206"/>
                  <a:pt x="3603625" y="1231993"/>
                  <a:pt x="3467100" y="1104993"/>
                </a:cubicBezTo>
                <a:cubicBezTo>
                  <a:pt x="3330575" y="977993"/>
                  <a:pt x="3195637" y="927193"/>
                  <a:pt x="3067050" y="828768"/>
                </a:cubicBezTo>
                <a:cubicBezTo>
                  <a:pt x="2938463" y="730343"/>
                  <a:pt x="2789237" y="582705"/>
                  <a:pt x="2695575" y="514443"/>
                </a:cubicBezTo>
                <a:cubicBezTo>
                  <a:pt x="2601912" y="446180"/>
                  <a:pt x="2573337" y="447768"/>
                  <a:pt x="2505075" y="419193"/>
                </a:cubicBezTo>
                <a:cubicBezTo>
                  <a:pt x="2436813" y="390618"/>
                  <a:pt x="2347912" y="371568"/>
                  <a:pt x="2286000" y="342993"/>
                </a:cubicBezTo>
                <a:cubicBezTo>
                  <a:pt x="2224088" y="314418"/>
                  <a:pt x="2198687" y="287430"/>
                  <a:pt x="2133600" y="247743"/>
                </a:cubicBezTo>
                <a:cubicBezTo>
                  <a:pt x="2068513" y="208056"/>
                  <a:pt x="1965325" y="144555"/>
                  <a:pt x="1895475" y="104868"/>
                </a:cubicBezTo>
                <a:cubicBezTo>
                  <a:pt x="1825625" y="65181"/>
                  <a:pt x="1770063" y="23906"/>
                  <a:pt x="1714500" y="9618"/>
                </a:cubicBezTo>
                <a:cubicBezTo>
                  <a:pt x="1658938" y="-4670"/>
                  <a:pt x="1654175" y="20730"/>
                  <a:pt x="1562100" y="19143"/>
                </a:cubicBezTo>
                <a:cubicBezTo>
                  <a:pt x="1470025" y="17555"/>
                  <a:pt x="1241425" y="-1494"/>
                  <a:pt x="1162050" y="93"/>
                </a:cubicBezTo>
                <a:cubicBezTo>
                  <a:pt x="1082675" y="1680"/>
                  <a:pt x="1146175" y="14381"/>
                  <a:pt x="1085850" y="28668"/>
                </a:cubicBezTo>
                <a:cubicBezTo>
                  <a:pt x="1025525" y="42955"/>
                  <a:pt x="889000" y="65181"/>
                  <a:pt x="800100" y="85818"/>
                </a:cubicBezTo>
                <a:cubicBezTo>
                  <a:pt x="711200" y="106455"/>
                  <a:pt x="657225" y="127093"/>
                  <a:pt x="552450" y="152493"/>
                </a:cubicBezTo>
                <a:cubicBezTo>
                  <a:pt x="447675" y="177893"/>
                  <a:pt x="263525" y="219168"/>
                  <a:pt x="171450" y="238218"/>
                </a:cubicBezTo>
                <a:cubicBezTo>
                  <a:pt x="79375" y="257268"/>
                  <a:pt x="39687" y="262030"/>
                  <a:pt x="0" y="266793"/>
                </a:cubicBezTo>
              </a:path>
            </a:pathLst>
          </a:custGeom>
          <a:noFill/>
          <a:ln w="28575">
            <a:solidFill>
              <a:srgbClr val="7030A0"/>
            </a:solidFill>
            <a:prstDash val="das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C612B2C4-DDB1-8B60-6F27-63F6F2908D7C}"/>
              </a:ext>
            </a:extLst>
          </p:cNvPr>
          <p:cNvSpPr/>
          <p:nvPr/>
        </p:nvSpPr>
        <p:spPr>
          <a:xfrm>
            <a:off x="4029075" y="3742506"/>
            <a:ext cx="4581525" cy="2353494"/>
          </a:xfrm>
          <a:custGeom>
            <a:avLst/>
            <a:gdLst>
              <a:gd name="connsiteX0" fmla="*/ 4581525 w 4581525"/>
              <a:gd name="connsiteY0" fmla="*/ 2353494 h 2353494"/>
              <a:gd name="connsiteX1" fmla="*/ 4219575 w 4581525"/>
              <a:gd name="connsiteY1" fmla="*/ 1915344 h 2353494"/>
              <a:gd name="connsiteX2" fmla="*/ 3933825 w 4581525"/>
              <a:gd name="connsiteY2" fmla="*/ 1458144 h 2353494"/>
              <a:gd name="connsiteX3" fmla="*/ 3733800 w 4581525"/>
              <a:gd name="connsiteY3" fmla="*/ 1305744 h 2353494"/>
              <a:gd name="connsiteX4" fmla="*/ 3190875 w 4581525"/>
              <a:gd name="connsiteY4" fmla="*/ 1019994 h 2353494"/>
              <a:gd name="connsiteX5" fmla="*/ 2733675 w 4581525"/>
              <a:gd name="connsiteY5" fmla="*/ 781869 h 2353494"/>
              <a:gd name="connsiteX6" fmla="*/ 2133600 w 4581525"/>
              <a:gd name="connsiteY6" fmla="*/ 600894 h 2353494"/>
              <a:gd name="connsiteX7" fmla="*/ 1752600 w 4581525"/>
              <a:gd name="connsiteY7" fmla="*/ 496119 h 2353494"/>
              <a:gd name="connsiteX8" fmla="*/ 1428750 w 4581525"/>
              <a:gd name="connsiteY8" fmla="*/ 419919 h 2353494"/>
              <a:gd name="connsiteX9" fmla="*/ 942975 w 4581525"/>
              <a:gd name="connsiteY9" fmla="*/ 305619 h 2353494"/>
              <a:gd name="connsiteX10" fmla="*/ 485775 w 4581525"/>
              <a:gd name="connsiteY10" fmla="*/ 134169 h 2353494"/>
              <a:gd name="connsiteX11" fmla="*/ 142875 w 4581525"/>
              <a:gd name="connsiteY11" fmla="*/ 19869 h 2353494"/>
              <a:gd name="connsiteX12" fmla="*/ 0 w 4581525"/>
              <a:gd name="connsiteY12" fmla="*/ 819 h 235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81525" h="2353494">
                <a:moveTo>
                  <a:pt x="4581525" y="2353494"/>
                </a:moveTo>
                <a:cubicBezTo>
                  <a:pt x="4454525" y="2209031"/>
                  <a:pt x="4327525" y="2064569"/>
                  <a:pt x="4219575" y="1915344"/>
                </a:cubicBezTo>
                <a:cubicBezTo>
                  <a:pt x="4111625" y="1766119"/>
                  <a:pt x="4014787" y="1559744"/>
                  <a:pt x="3933825" y="1458144"/>
                </a:cubicBezTo>
                <a:cubicBezTo>
                  <a:pt x="3852863" y="1356544"/>
                  <a:pt x="3857625" y="1378769"/>
                  <a:pt x="3733800" y="1305744"/>
                </a:cubicBezTo>
                <a:cubicBezTo>
                  <a:pt x="3609975" y="1232719"/>
                  <a:pt x="3190875" y="1019994"/>
                  <a:pt x="3190875" y="1019994"/>
                </a:cubicBezTo>
                <a:cubicBezTo>
                  <a:pt x="3024188" y="932682"/>
                  <a:pt x="2909887" y="851719"/>
                  <a:pt x="2733675" y="781869"/>
                </a:cubicBezTo>
                <a:cubicBezTo>
                  <a:pt x="2557462" y="712019"/>
                  <a:pt x="2297112" y="648519"/>
                  <a:pt x="2133600" y="600894"/>
                </a:cubicBezTo>
                <a:cubicBezTo>
                  <a:pt x="1970087" y="553269"/>
                  <a:pt x="1870075" y="526281"/>
                  <a:pt x="1752600" y="496119"/>
                </a:cubicBezTo>
                <a:cubicBezTo>
                  <a:pt x="1635125" y="465957"/>
                  <a:pt x="1428750" y="419919"/>
                  <a:pt x="1428750" y="419919"/>
                </a:cubicBezTo>
                <a:cubicBezTo>
                  <a:pt x="1293812" y="388169"/>
                  <a:pt x="1100137" y="353244"/>
                  <a:pt x="942975" y="305619"/>
                </a:cubicBezTo>
                <a:cubicBezTo>
                  <a:pt x="785813" y="257994"/>
                  <a:pt x="619125" y="181794"/>
                  <a:pt x="485775" y="134169"/>
                </a:cubicBezTo>
                <a:cubicBezTo>
                  <a:pt x="352425" y="86544"/>
                  <a:pt x="223837" y="42094"/>
                  <a:pt x="142875" y="19869"/>
                </a:cubicBezTo>
                <a:cubicBezTo>
                  <a:pt x="61912" y="-2356"/>
                  <a:pt x="30956" y="-769"/>
                  <a:pt x="0" y="819"/>
                </a:cubicBezTo>
              </a:path>
            </a:pathLst>
          </a:custGeom>
          <a:noFill/>
          <a:ln w="28575">
            <a:solidFill>
              <a:srgbClr val="7030A0"/>
            </a:solidFill>
            <a:prstDash val="das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AB5CCCE-BC4A-49BA-E8C6-E56E905F7285}"/>
              </a:ext>
            </a:extLst>
          </p:cNvPr>
          <p:cNvSpPr txBox="1"/>
          <p:nvPr/>
        </p:nvSpPr>
        <p:spPr>
          <a:xfrm>
            <a:off x="106532" y="5335480"/>
            <a:ext cx="73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 32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755258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C140CF8-E57F-5712-3939-E614C6B8D3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345" y="-35645"/>
            <a:ext cx="9364073" cy="6893645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E922D63-1D49-A13F-F203-EB3B5C58A67C}"/>
              </a:ext>
            </a:extLst>
          </p:cNvPr>
          <p:cNvSpPr/>
          <p:nvPr/>
        </p:nvSpPr>
        <p:spPr>
          <a:xfrm>
            <a:off x="10529455" y="64655"/>
            <a:ext cx="203200" cy="4784436"/>
          </a:xfrm>
          <a:custGeom>
            <a:avLst/>
            <a:gdLst>
              <a:gd name="connsiteX0" fmla="*/ 27709 w 203200"/>
              <a:gd name="connsiteY0" fmla="*/ 0 h 4784436"/>
              <a:gd name="connsiteX1" fmla="*/ 83127 w 203200"/>
              <a:gd name="connsiteY1" fmla="*/ 960581 h 4784436"/>
              <a:gd name="connsiteX2" fmla="*/ 27709 w 203200"/>
              <a:gd name="connsiteY2" fmla="*/ 1828800 h 4784436"/>
              <a:gd name="connsiteX3" fmla="*/ 18472 w 203200"/>
              <a:gd name="connsiteY3" fmla="*/ 2512290 h 4784436"/>
              <a:gd name="connsiteX4" fmla="*/ 0 w 203200"/>
              <a:gd name="connsiteY4" fmla="*/ 3186545 h 4784436"/>
              <a:gd name="connsiteX5" fmla="*/ 55418 w 203200"/>
              <a:gd name="connsiteY5" fmla="*/ 3796145 h 4784436"/>
              <a:gd name="connsiteX6" fmla="*/ 120072 w 203200"/>
              <a:gd name="connsiteY6" fmla="*/ 4322618 h 4784436"/>
              <a:gd name="connsiteX7" fmla="*/ 203200 w 203200"/>
              <a:gd name="connsiteY7" fmla="*/ 4784436 h 478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200" h="4784436">
                <a:moveTo>
                  <a:pt x="27709" y="0"/>
                </a:moveTo>
                <a:lnTo>
                  <a:pt x="83127" y="960581"/>
                </a:lnTo>
                <a:lnTo>
                  <a:pt x="27709" y="1828800"/>
                </a:lnTo>
                <a:lnTo>
                  <a:pt x="18472" y="2512290"/>
                </a:lnTo>
                <a:lnTo>
                  <a:pt x="0" y="3186545"/>
                </a:lnTo>
                <a:lnTo>
                  <a:pt x="55418" y="3796145"/>
                </a:lnTo>
                <a:lnTo>
                  <a:pt x="120072" y="4322618"/>
                </a:lnTo>
                <a:lnTo>
                  <a:pt x="203200" y="4784436"/>
                </a:lnTo>
              </a:path>
            </a:pathLst>
          </a:cu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1090A0F-A732-99CE-AEB2-E7EED6DB9F07}"/>
              </a:ext>
            </a:extLst>
          </p:cNvPr>
          <p:cNvSpPr/>
          <p:nvPr/>
        </p:nvSpPr>
        <p:spPr>
          <a:xfrm>
            <a:off x="10631055" y="4858327"/>
            <a:ext cx="101600" cy="1690255"/>
          </a:xfrm>
          <a:custGeom>
            <a:avLst/>
            <a:gdLst>
              <a:gd name="connsiteX0" fmla="*/ 101600 w 101600"/>
              <a:gd name="connsiteY0" fmla="*/ 0 h 1690255"/>
              <a:gd name="connsiteX1" fmla="*/ 83127 w 101600"/>
              <a:gd name="connsiteY1" fmla="*/ 406400 h 1690255"/>
              <a:gd name="connsiteX2" fmla="*/ 0 w 101600"/>
              <a:gd name="connsiteY2" fmla="*/ 1690255 h 1690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0" h="1690255">
                <a:moveTo>
                  <a:pt x="101600" y="0"/>
                </a:moveTo>
                <a:lnTo>
                  <a:pt x="83127" y="406400"/>
                </a:lnTo>
                <a:lnTo>
                  <a:pt x="0" y="1690255"/>
                </a:lnTo>
              </a:path>
            </a:pathLst>
          </a:cu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F7385E-CB80-942C-8104-A47D5B4E289D}"/>
              </a:ext>
            </a:extLst>
          </p:cNvPr>
          <p:cNvSpPr txBox="1"/>
          <p:nvPr/>
        </p:nvSpPr>
        <p:spPr>
          <a:xfrm rot="1286948">
            <a:off x="7032919" y="1117600"/>
            <a:ext cx="15376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1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Northern Boundary Drain</a:t>
            </a:r>
            <a:endParaRPr lang="en-GB" sz="1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99525FF-A034-141F-4AAD-CEF27C194E34}"/>
              </a:ext>
            </a:extLst>
          </p:cNvPr>
          <p:cNvSpPr/>
          <p:nvPr/>
        </p:nvSpPr>
        <p:spPr>
          <a:xfrm>
            <a:off x="4656306" y="60902"/>
            <a:ext cx="1099128" cy="424873"/>
          </a:xfrm>
          <a:custGeom>
            <a:avLst/>
            <a:gdLst>
              <a:gd name="connsiteX0" fmla="*/ 55419 w 1099128"/>
              <a:gd name="connsiteY0" fmla="*/ 0 h 424873"/>
              <a:gd name="connsiteX1" fmla="*/ 18473 w 1099128"/>
              <a:gd name="connsiteY1" fmla="*/ 55418 h 424873"/>
              <a:gd name="connsiteX2" fmla="*/ 0 w 1099128"/>
              <a:gd name="connsiteY2" fmla="*/ 92364 h 424873"/>
              <a:gd name="connsiteX3" fmla="*/ 27710 w 1099128"/>
              <a:gd name="connsiteY3" fmla="*/ 129309 h 424873"/>
              <a:gd name="connsiteX4" fmla="*/ 92364 w 1099128"/>
              <a:gd name="connsiteY4" fmla="*/ 138546 h 424873"/>
              <a:gd name="connsiteX5" fmla="*/ 166255 w 1099128"/>
              <a:gd name="connsiteY5" fmla="*/ 147782 h 424873"/>
              <a:gd name="connsiteX6" fmla="*/ 267855 w 1099128"/>
              <a:gd name="connsiteY6" fmla="*/ 166255 h 424873"/>
              <a:gd name="connsiteX7" fmla="*/ 323273 w 1099128"/>
              <a:gd name="connsiteY7" fmla="*/ 166255 h 424873"/>
              <a:gd name="connsiteX8" fmla="*/ 369455 w 1099128"/>
              <a:gd name="connsiteY8" fmla="*/ 166255 h 424873"/>
              <a:gd name="connsiteX9" fmla="*/ 378691 w 1099128"/>
              <a:gd name="connsiteY9" fmla="*/ 147782 h 424873"/>
              <a:gd name="connsiteX10" fmla="*/ 406400 w 1099128"/>
              <a:gd name="connsiteY10" fmla="*/ 129309 h 424873"/>
              <a:gd name="connsiteX11" fmla="*/ 424873 w 1099128"/>
              <a:gd name="connsiteY11" fmla="*/ 101600 h 424873"/>
              <a:gd name="connsiteX12" fmla="*/ 443346 w 1099128"/>
              <a:gd name="connsiteY12" fmla="*/ 73891 h 424873"/>
              <a:gd name="connsiteX13" fmla="*/ 471055 w 1099128"/>
              <a:gd name="connsiteY13" fmla="*/ 55418 h 424873"/>
              <a:gd name="connsiteX14" fmla="*/ 498764 w 1099128"/>
              <a:gd name="connsiteY14" fmla="*/ 83128 h 424873"/>
              <a:gd name="connsiteX15" fmla="*/ 526473 w 1099128"/>
              <a:gd name="connsiteY15" fmla="*/ 138546 h 424873"/>
              <a:gd name="connsiteX16" fmla="*/ 526473 w 1099128"/>
              <a:gd name="connsiteY16" fmla="*/ 138546 h 424873"/>
              <a:gd name="connsiteX17" fmla="*/ 628073 w 1099128"/>
              <a:gd name="connsiteY17" fmla="*/ 166255 h 424873"/>
              <a:gd name="connsiteX18" fmla="*/ 655782 w 1099128"/>
              <a:gd name="connsiteY18" fmla="*/ 212437 h 424873"/>
              <a:gd name="connsiteX19" fmla="*/ 674255 w 1099128"/>
              <a:gd name="connsiteY19" fmla="*/ 267855 h 424873"/>
              <a:gd name="connsiteX20" fmla="*/ 729673 w 1099128"/>
              <a:gd name="connsiteY20" fmla="*/ 277091 h 424873"/>
              <a:gd name="connsiteX21" fmla="*/ 822037 w 1099128"/>
              <a:gd name="connsiteY21" fmla="*/ 304800 h 424873"/>
              <a:gd name="connsiteX22" fmla="*/ 877455 w 1099128"/>
              <a:gd name="connsiteY22" fmla="*/ 341746 h 424873"/>
              <a:gd name="connsiteX23" fmla="*/ 942110 w 1099128"/>
              <a:gd name="connsiteY23" fmla="*/ 406400 h 424873"/>
              <a:gd name="connsiteX24" fmla="*/ 997528 w 1099128"/>
              <a:gd name="connsiteY24" fmla="*/ 424873 h 424873"/>
              <a:gd name="connsiteX25" fmla="*/ 1043710 w 1099128"/>
              <a:gd name="connsiteY25" fmla="*/ 424873 h 424873"/>
              <a:gd name="connsiteX26" fmla="*/ 1062182 w 1099128"/>
              <a:gd name="connsiteY26" fmla="*/ 387928 h 424873"/>
              <a:gd name="connsiteX27" fmla="*/ 1099128 w 1099128"/>
              <a:gd name="connsiteY27" fmla="*/ 323273 h 424873"/>
              <a:gd name="connsiteX28" fmla="*/ 1089891 w 1099128"/>
              <a:gd name="connsiteY28" fmla="*/ 286328 h 424873"/>
              <a:gd name="connsiteX29" fmla="*/ 1052946 w 1099128"/>
              <a:gd name="connsiteY29" fmla="*/ 258618 h 424873"/>
              <a:gd name="connsiteX30" fmla="*/ 1034473 w 1099128"/>
              <a:gd name="connsiteY30" fmla="*/ 221673 h 424873"/>
              <a:gd name="connsiteX31" fmla="*/ 1006764 w 1099128"/>
              <a:gd name="connsiteY31" fmla="*/ 193964 h 424873"/>
              <a:gd name="connsiteX32" fmla="*/ 988291 w 1099128"/>
              <a:gd name="connsiteY32" fmla="*/ 147782 h 424873"/>
              <a:gd name="connsiteX33" fmla="*/ 960582 w 1099128"/>
              <a:gd name="connsiteY33" fmla="*/ 120073 h 424873"/>
              <a:gd name="connsiteX34" fmla="*/ 932873 w 1099128"/>
              <a:gd name="connsiteY34" fmla="*/ 92364 h 424873"/>
              <a:gd name="connsiteX35" fmla="*/ 905164 w 1099128"/>
              <a:gd name="connsiteY35" fmla="*/ 64655 h 424873"/>
              <a:gd name="connsiteX36" fmla="*/ 858982 w 1099128"/>
              <a:gd name="connsiteY36" fmla="*/ 46182 h 424873"/>
              <a:gd name="connsiteX37" fmla="*/ 822037 w 1099128"/>
              <a:gd name="connsiteY37" fmla="*/ 18473 h 424873"/>
              <a:gd name="connsiteX38" fmla="*/ 55419 w 1099128"/>
              <a:gd name="connsiteY38" fmla="*/ 0 h 42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99128" h="424873">
                <a:moveTo>
                  <a:pt x="55419" y="0"/>
                </a:moveTo>
                <a:lnTo>
                  <a:pt x="18473" y="55418"/>
                </a:lnTo>
                <a:lnTo>
                  <a:pt x="0" y="92364"/>
                </a:lnTo>
                <a:lnTo>
                  <a:pt x="27710" y="129309"/>
                </a:lnTo>
                <a:lnTo>
                  <a:pt x="92364" y="138546"/>
                </a:lnTo>
                <a:lnTo>
                  <a:pt x="166255" y="147782"/>
                </a:lnTo>
                <a:lnTo>
                  <a:pt x="267855" y="166255"/>
                </a:lnTo>
                <a:lnTo>
                  <a:pt x="323273" y="166255"/>
                </a:lnTo>
                <a:lnTo>
                  <a:pt x="369455" y="166255"/>
                </a:lnTo>
                <a:lnTo>
                  <a:pt x="378691" y="147782"/>
                </a:lnTo>
                <a:lnTo>
                  <a:pt x="406400" y="129309"/>
                </a:lnTo>
                <a:lnTo>
                  <a:pt x="424873" y="101600"/>
                </a:lnTo>
                <a:lnTo>
                  <a:pt x="443346" y="73891"/>
                </a:lnTo>
                <a:lnTo>
                  <a:pt x="471055" y="55418"/>
                </a:lnTo>
                <a:lnTo>
                  <a:pt x="498764" y="83128"/>
                </a:lnTo>
                <a:lnTo>
                  <a:pt x="526473" y="138546"/>
                </a:lnTo>
                <a:lnTo>
                  <a:pt x="526473" y="138546"/>
                </a:lnTo>
                <a:lnTo>
                  <a:pt x="628073" y="166255"/>
                </a:lnTo>
                <a:lnTo>
                  <a:pt x="655782" y="212437"/>
                </a:lnTo>
                <a:lnTo>
                  <a:pt x="674255" y="267855"/>
                </a:lnTo>
                <a:lnTo>
                  <a:pt x="729673" y="277091"/>
                </a:lnTo>
                <a:lnTo>
                  <a:pt x="822037" y="304800"/>
                </a:lnTo>
                <a:lnTo>
                  <a:pt x="877455" y="341746"/>
                </a:lnTo>
                <a:lnTo>
                  <a:pt x="942110" y="406400"/>
                </a:lnTo>
                <a:lnTo>
                  <a:pt x="997528" y="424873"/>
                </a:lnTo>
                <a:lnTo>
                  <a:pt x="1043710" y="424873"/>
                </a:lnTo>
                <a:lnTo>
                  <a:pt x="1062182" y="387928"/>
                </a:lnTo>
                <a:lnTo>
                  <a:pt x="1099128" y="323273"/>
                </a:lnTo>
                <a:lnTo>
                  <a:pt x="1089891" y="286328"/>
                </a:lnTo>
                <a:lnTo>
                  <a:pt x="1052946" y="258618"/>
                </a:lnTo>
                <a:lnTo>
                  <a:pt x="1034473" y="221673"/>
                </a:lnTo>
                <a:lnTo>
                  <a:pt x="1006764" y="193964"/>
                </a:lnTo>
                <a:lnTo>
                  <a:pt x="988291" y="147782"/>
                </a:lnTo>
                <a:lnTo>
                  <a:pt x="960582" y="120073"/>
                </a:lnTo>
                <a:lnTo>
                  <a:pt x="932873" y="92364"/>
                </a:lnTo>
                <a:lnTo>
                  <a:pt x="905164" y="64655"/>
                </a:lnTo>
                <a:lnTo>
                  <a:pt x="858982" y="46182"/>
                </a:lnTo>
                <a:lnTo>
                  <a:pt x="822037" y="18473"/>
                </a:lnTo>
                <a:lnTo>
                  <a:pt x="55419" y="0"/>
                </a:lnTo>
                <a:close/>
              </a:path>
            </a:pathLst>
          </a:custGeom>
          <a:solidFill>
            <a:srgbClr val="00B0F0">
              <a:alpha val="50000"/>
            </a:srgb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5849A2-9A01-6FC2-DF02-FE0E9A3F42A8}"/>
              </a:ext>
            </a:extLst>
          </p:cNvPr>
          <p:cNvSpPr txBox="1"/>
          <p:nvPr/>
        </p:nvSpPr>
        <p:spPr>
          <a:xfrm>
            <a:off x="10299523" y="3152001"/>
            <a:ext cx="4331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SH6</a:t>
            </a:r>
            <a:endParaRPr lang="en-GB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6BB968-720D-51FC-8A52-B2B1084B86AD}"/>
              </a:ext>
            </a:extLst>
          </p:cNvPr>
          <p:cNvSpPr txBox="1"/>
          <p:nvPr/>
        </p:nvSpPr>
        <p:spPr>
          <a:xfrm rot="866515">
            <a:off x="6420801" y="5135450"/>
            <a:ext cx="737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NZ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Proposed</a:t>
            </a:r>
          </a:p>
          <a:p>
            <a:pPr algn="ctr"/>
            <a:r>
              <a:rPr lang="en-NZ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MSP</a:t>
            </a:r>
            <a:endParaRPr lang="en-GB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6C5453-8B46-4CE0-6075-4B44AE181B86}"/>
              </a:ext>
            </a:extLst>
          </p:cNvPr>
          <p:cNvSpPr txBox="1"/>
          <p:nvPr/>
        </p:nvSpPr>
        <p:spPr>
          <a:xfrm rot="499060">
            <a:off x="9357244" y="5906686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NZ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Proposed</a:t>
            </a:r>
          </a:p>
          <a:p>
            <a:pPr algn="ctr"/>
            <a:r>
              <a:rPr lang="en-NZ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Access Road</a:t>
            </a:r>
            <a:endParaRPr lang="en-GB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319926-0FD1-5EF3-2B4D-091D6498F34C}"/>
              </a:ext>
            </a:extLst>
          </p:cNvPr>
          <p:cNvSpPr txBox="1"/>
          <p:nvPr/>
        </p:nvSpPr>
        <p:spPr>
          <a:xfrm rot="530315">
            <a:off x="7170168" y="6006979"/>
            <a:ext cx="11412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NZ" sz="1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Collins Creek</a:t>
            </a:r>
            <a:endParaRPr lang="en-GB" sz="1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6AB6436-8E60-219A-0C86-BC75E8711459}"/>
              </a:ext>
            </a:extLst>
          </p:cNvPr>
          <p:cNvSpPr/>
          <p:nvPr/>
        </p:nvSpPr>
        <p:spPr>
          <a:xfrm>
            <a:off x="2770909" y="1958109"/>
            <a:ext cx="1366982" cy="1302327"/>
          </a:xfrm>
          <a:custGeom>
            <a:avLst/>
            <a:gdLst>
              <a:gd name="connsiteX0" fmla="*/ 729673 w 1366982"/>
              <a:gd name="connsiteY0" fmla="*/ 0 h 1302327"/>
              <a:gd name="connsiteX1" fmla="*/ 692727 w 1366982"/>
              <a:gd name="connsiteY1" fmla="*/ 101600 h 1302327"/>
              <a:gd name="connsiteX2" fmla="*/ 665018 w 1366982"/>
              <a:gd name="connsiteY2" fmla="*/ 184727 h 1302327"/>
              <a:gd name="connsiteX3" fmla="*/ 628073 w 1366982"/>
              <a:gd name="connsiteY3" fmla="*/ 230909 h 1302327"/>
              <a:gd name="connsiteX4" fmla="*/ 646546 w 1366982"/>
              <a:gd name="connsiteY4" fmla="*/ 295564 h 1302327"/>
              <a:gd name="connsiteX5" fmla="*/ 609600 w 1366982"/>
              <a:gd name="connsiteY5" fmla="*/ 332509 h 1302327"/>
              <a:gd name="connsiteX6" fmla="*/ 563418 w 1366982"/>
              <a:gd name="connsiteY6" fmla="*/ 350982 h 1302327"/>
              <a:gd name="connsiteX7" fmla="*/ 535709 w 1366982"/>
              <a:gd name="connsiteY7" fmla="*/ 397164 h 1302327"/>
              <a:gd name="connsiteX8" fmla="*/ 526473 w 1366982"/>
              <a:gd name="connsiteY8" fmla="*/ 461818 h 1302327"/>
              <a:gd name="connsiteX9" fmla="*/ 471055 w 1366982"/>
              <a:gd name="connsiteY9" fmla="*/ 544946 h 1302327"/>
              <a:gd name="connsiteX10" fmla="*/ 434109 w 1366982"/>
              <a:gd name="connsiteY10" fmla="*/ 609600 h 1302327"/>
              <a:gd name="connsiteX11" fmla="*/ 378691 w 1366982"/>
              <a:gd name="connsiteY11" fmla="*/ 720436 h 1302327"/>
              <a:gd name="connsiteX12" fmla="*/ 341746 w 1366982"/>
              <a:gd name="connsiteY12" fmla="*/ 794327 h 1302327"/>
              <a:gd name="connsiteX13" fmla="*/ 295564 w 1366982"/>
              <a:gd name="connsiteY13" fmla="*/ 849746 h 1302327"/>
              <a:gd name="connsiteX14" fmla="*/ 295564 w 1366982"/>
              <a:gd name="connsiteY14" fmla="*/ 849746 h 1302327"/>
              <a:gd name="connsiteX15" fmla="*/ 184727 w 1366982"/>
              <a:gd name="connsiteY15" fmla="*/ 923636 h 1302327"/>
              <a:gd name="connsiteX16" fmla="*/ 92364 w 1366982"/>
              <a:gd name="connsiteY16" fmla="*/ 988291 h 1302327"/>
              <a:gd name="connsiteX17" fmla="*/ 92364 w 1366982"/>
              <a:gd name="connsiteY17" fmla="*/ 988291 h 1302327"/>
              <a:gd name="connsiteX18" fmla="*/ 9236 w 1366982"/>
              <a:gd name="connsiteY18" fmla="*/ 1062182 h 1302327"/>
              <a:gd name="connsiteX19" fmla="*/ 0 w 1366982"/>
              <a:gd name="connsiteY19" fmla="*/ 1126836 h 1302327"/>
              <a:gd name="connsiteX20" fmla="*/ 0 w 1366982"/>
              <a:gd name="connsiteY20" fmla="*/ 1219200 h 1302327"/>
              <a:gd name="connsiteX21" fmla="*/ 18473 w 1366982"/>
              <a:gd name="connsiteY21" fmla="*/ 1256146 h 1302327"/>
              <a:gd name="connsiteX22" fmla="*/ 73891 w 1366982"/>
              <a:gd name="connsiteY22" fmla="*/ 1265382 h 1302327"/>
              <a:gd name="connsiteX23" fmla="*/ 129309 w 1366982"/>
              <a:gd name="connsiteY23" fmla="*/ 1237673 h 1302327"/>
              <a:gd name="connsiteX24" fmla="*/ 129309 w 1366982"/>
              <a:gd name="connsiteY24" fmla="*/ 1237673 h 1302327"/>
              <a:gd name="connsiteX25" fmla="*/ 249382 w 1366982"/>
              <a:gd name="connsiteY25" fmla="*/ 1302327 h 1302327"/>
              <a:gd name="connsiteX26" fmla="*/ 332509 w 1366982"/>
              <a:gd name="connsiteY26" fmla="*/ 1293091 h 1302327"/>
              <a:gd name="connsiteX27" fmla="*/ 387927 w 1366982"/>
              <a:gd name="connsiteY27" fmla="*/ 1237673 h 1302327"/>
              <a:gd name="connsiteX28" fmla="*/ 434109 w 1366982"/>
              <a:gd name="connsiteY28" fmla="*/ 1191491 h 1302327"/>
              <a:gd name="connsiteX29" fmla="*/ 480291 w 1366982"/>
              <a:gd name="connsiteY29" fmla="*/ 1136073 h 1302327"/>
              <a:gd name="connsiteX30" fmla="*/ 526473 w 1366982"/>
              <a:gd name="connsiteY30" fmla="*/ 1071418 h 1302327"/>
              <a:gd name="connsiteX31" fmla="*/ 526473 w 1366982"/>
              <a:gd name="connsiteY31" fmla="*/ 997527 h 1302327"/>
              <a:gd name="connsiteX32" fmla="*/ 508000 w 1366982"/>
              <a:gd name="connsiteY32" fmla="*/ 895927 h 1302327"/>
              <a:gd name="connsiteX33" fmla="*/ 508000 w 1366982"/>
              <a:gd name="connsiteY33" fmla="*/ 812800 h 1302327"/>
              <a:gd name="connsiteX34" fmla="*/ 535709 w 1366982"/>
              <a:gd name="connsiteY34" fmla="*/ 757382 h 1302327"/>
              <a:gd name="connsiteX35" fmla="*/ 581891 w 1366982"/>
              <a:gd name="connsiteY35" fmla="*/ 729673 h 1302327"/>
              <a:gd name="connsiteX36" fmla="*/ 609600 w 1366982"/>
              <a:gd name="connsiteY36" fmla="*/ 757382 h 1302327"/>
              <a:gd name="connsiteX37" fmla="*/ 618836 w 1366982"/>
              <a:gd name="connsiteY37" fmla="*/ 822036 h 1302327"/>
              <a:gd name="connsiteX38" fmla="*/ 618836 w 1366982"/>
              <a:gd name="connsiteY38" fmla="*/ 831273 h 1302327"/>
              <a:gd name="connsiteX39" fmla="*/ 655782 w 1366982"/>
              <a:gd name="connsiteY39" fmla="*/ 812800 h 1302327"/>
              <a:gd name="connsiteX40" fmla="*/ 674255 w 1366982"/>
              <a:gd name="connsiteY40" fmla="*/ 775855 h 1302327"/>
              <a:gd name="connsiteX41" fmla="*/ 711200 w 1366982"/>
              <a:gd name="connsiteY41" fmla="*/ 748146 h 1302327"/>
              <a:gd name="connsiteX42" fmla="*/ 757382 w 1366982"/>
              <a:gd name="connsiteY42" fmla="*/ 766618 h 1302327"/>
              <a:gd name="connsiteX43" fmla="*/ 738909 w 1366982"/>
              <a:gd name="connsiteY43" fmla="*/ 831273 h 1302327"/>
              <a:gd name="connsiteX44" fmla="*/ 711200 w 1366982"/>
              <a:gd name="connsiteY44" fmla="*/ 858982 h 1302327"/>
              <a:gd name="connsiteX45" fmla="*/ 729673 w 1366982"/>
              <a:gd name="connsiteY45" fmla="*/ 914400 h 1302327"/>
              <a:gd name="connsiteX46" fmla="*/ 803564 w 1366982"/>
              <a:gd name="connsiteY46" fmla="*/ 960582 h 1302327"/>
              <a:gd name="connsiteX47" fmla="*/ 877455 w 1366982"/>
              <a:gd name="connsiteY47" fmla="*/ 923636 h 1302327"/>
              <a:gd name="connsiteX48" fmla="*/ 960582 w 1366982"/>
              <a:gd name="connsiteY48" fmla="*/ 895927 h 1302327"/>
              <a:gd name="connsiteX49" fmla="*/ 997527 w 1366982"/>
              <a:gd name="connsiteY49" fmla="*/ 895927 h 1302327"/>
              <a:gd name="connsiteX50" fmla="*/ 1016000 w 1366982"/>
              <a:gd name="connsiteY50" fmla="*/ 858982 h 1302327"/>
              <a:gd name="connsiteX51" fmla="*/ 1016000 w 1366982"/>
              <a:gd name="connsiteY51" fmla="*/ 803564 h 1302327"/>
              <a:gd name="connsiteX52" fmla="*/ 988291 w 1366982"/>
              <a:gd name="connsiteY52" fmla="*/ 748146 h 1302327"/>
              <a:gd name="connsiteX53" fmla="*/ 988291 w 1366982"/>
              <a:gd name="connsiteY53" fmla="*/ 692727 h 1302327"/>
              <a:gd name="connsiteX54" fmla="*/ 1034473 w 1366982"/>
              <a:gd name="connsiteY54" fmla="*/ 665018 h 1302327"/>
              <a:gd name="connsiteX55" fmla="*/ 1089891 w 1366982"/>
              <a:gd name="connsiteY55" fmla="*/ 701964 h 1302327"/>
              <a:gd name="connsiteX56" fmla="*/ 1154546 w 1366982"/>
              <a:gd name="connsiteY56" fmla="*/ 748146 h 1302327"/>
              <a:gd name="connsiteX57" fmla="*/ 1163782 w 1366982"/>
              <a:gd name="connsiteY57" fmla="*/ 822036 h 1302327"/>
              <a:gd name="connsiteX58" fmla="*/ 1200727 w 1366982"/>
              <a:gd name="connsiteY58" fmla="*/ 822036 h 1302327"/>
              <a:gd name="connsiteX59" fmla="*/ 1256146 w 1366982"/>
              <a:gd name="connsiteY59" fmla="*/ 794327 h 1302327"/>
              <a:gd name="connsiteX60" fmla="*/ 1246909 w 1366982"/>
              <a:gd name="connsiteY60" fmla="*/ 748146 h 1302327"/>
              <a:gd name="connsiteX61" fmla="*/ 1219200 w 1366982"/>
              <a:gd name="connsiteY61" fmla="*/ 674255 h 1302327"/>
              <a:gd name="connsiteX62" fmla="*/ 1228436 w 1366982"/>
              <a:gd name="connsiteY62" fmla="*/ 591127 h 1302327"/>
              <a:gd name="connsiteX63" fmla="*/ 1265382 w 1366982"/>
              <a:gd name="connsiteY63" fmla="*/ 544946 h 1302327"/>
              <a:gd name="connsiteX64" fmla="*/ 1348509 w 1366982"/>
              <a:gd name="connsiteY64" fmla="*/ 480291 h 1302327"/>
              <a:gd name="connsiteX65" fmla="*/ 1366982 w 1366982"/>
              <a:gd name="connsiteY65" fmla="*/ 443346 h 1302327"/>
              <a:gd name="connsiteX66" fmla="*/ 1357746 w 1366982"/>
              <a:gd name="connsiteY66" fmla="*/ 406400 h 1302327"/>
              <a:gd name="connsiteX67" fmla="*/ 1283855 w 1366982"/>
              <a:gd name="connsiteY67" fmla="*/ 350982 h 1302327"/>
              <a:gd name="connsiteX68" fmla="*/ 1200727 w 1366982"/>
              <a:gd name="connsiteY68" fmla="*/ 323273 h 1302327"/>
              <a:gd name="connsiteX69" fmla="*/ 1099127 w 1366982"/>
              <a:gd name="connsiteY69" fmla="*/ 267855 h 1302327"/>
              <a:gd name="connsiteX70" fmla="*/ 1062182 w 1366982"/>
              <a:gd name="connsiteY70" fmla="*/ 267855 h 1302327"/>
              <a:gd name="connsiteX71" fmla="*/ 1043709 w 1366982"/>
              <a:gd name="connsiteY71" fmla="*/ 240146 h 1302327"/>
              <a:gd name="connsiteX72" fmla="*/ 988291 w 1366982"/>
              <a:gd name="connsiteY72" fmla="*/ 157018 h 1302327"/>
              <a:gd name="connsiteX73" fmla="*/ 932873 w 1366982"/>
              <a:gd name="connsiteY73" fmla="*/ 138546 h 1302327"/>
              <a:gd name="connsiteX74" fmla="*/ 905164 w 1366982"/>
              <a:gd name="connsiteY74" fmla="*/ 92364 h 1302327"/>
              <a:gd name="connsiteX75" fmla="*/ 868218 w 1366982"/>
              <a:gd name="connsiteY75" fmla="*/ 101600 h 1302327"/>
              <a:gd name="connsiteX76" fmla="*/ 831273 w 1366982"/>
              <a:gd name="connsiteY76" fmla="*/ 138546 h 1302327"/>
              <a:gd name="connsiteX77" fmla="*/ 794327 w 1366982"/>
              <a:gd name="connsiteY77" fmla="*/ 110836 h 1302327"/>
              <a:gd name="connsiteX78" fmla="*/ 775855 w 1366982"/>
              <a:gd name="connsiteY78" fmla="*/ 46182 h 1302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366982" h="1302327">
                <a:moveTo>
                  <a:pt x="729673" y="0"/>
                </a:moveTo>
                <a:lnTo>
                  <a:pt x="692727" y="101600"/>
                </a:lnTo>
                <a:lnTo>
                  <a:pt x="665018" y="184727"/>
                </a:lnTo>
                <a:lnTo>
                  <a:pt x="628073" y="230909"/>
                </a:lnTo>
                <a:lnTo>
                  <a:pt x="646546" y="295564"/>
                </a:lnTo>
                <a:lnTo>
                  <a:pt x="609600" y="332509"/>
                </a:lnTo>
                <a:lnTo>
                  <a:pt x="563418" y="350982"/>
                </a:lnTo>
                <a:lnTo>
                  <a:pt x="535709" y="397164"/>
                </a:lnTo>
                <a:lnTo>
                  <a:pt x="526473" y="461818"/>
                </a:lnTo>
                <a:lnTo>
                  <a:pt x="471055" y="544946"/>
                </a:lnTo>
                <a:lnTo>
                  <a:pt x="434109" y="609600"/>
                </a:lnTo>
                <a:lnTo>
                  <a:pt x="378691" y="720436"/>
                </a:lnTo>
                <a:lnTo>
                  <a:pt x="341746" y="794327"/>
                </a:lnTo>
                <a:lnTo>
                  <a:pt x="295564" y="849746"/>
                </a:lnTo>
                <a:lnTo>
                  <a:pt x="295564" y="849746"/>
                </a:lnTo>
                <a:lnTo>
                  <a:pt x="184727" y="923636"/>
                </a:lnTo>
                <a:lnTo>
                  <a:pt x="92364" y="988291"/>
                </a:lnTo>
                <a:lnTo>
                  <a:pt x="92364" y="988291"/>
                </a:lnTo>
                <a:lnTo>
                  <a:pt x="9236" y="1062182"/>
                </a:lnTo>
                <a:lnTo>
                  <a:pt x="0" y="1126836"/>
                </a:lnTo>
                <a:lnTo>
                  <a:pt x="0" y="1219200"/>
                </a:lnTo>
                <a:lnTo>
                  <a:pt x="18473" y="1256146"/>
                </a:lnTo>
                <a:lnTo>
                  <a:pt x="73891" y="1265382"/>
                </a:lnTo>
                <a:lnTo>
                  <a:pt x="129309" y="1237673"/>
                </a:lnTo>
                <a:lnTo>
                  <a:pt x="129309" y="1237673"/>
                </a:lnTo>
                <a:lnTo>
                  <a:pt x="249382" y="1302327"/>
                </a:lnTo>
                <a:lnTo>
                  <a:pt x="332509" y="1293091"/>
                </a:lnTo>
                <a:lnTo>
                  <a:pt x="387927" y="1237673"/>
                </a:lnTo>
                <a:lnTo>
                  <a:pt x="434109" y="1191491"/>
                </a:lnTo>
                <a:lnTo>
                  <a:pt x="480291" y="1136073"/>
                </a:lnTo>
                <a:lnTo>
                  <a:pt x="526473" y="1071418"/>
                </a:lnTo>
                <a:lnTo>
                  <a:pt x="526473" y="997527"/>
                </a:lnTo>
                <a:lnTo>
                  <a:pt x="508000" y="895927"/>
                </a:lnTo>
                <a:lnTo>
                  <a:pt x="508000" y="812800"/>
                </a:lnTo>
                <a:lnTo>
                  <a:pt x="535709" y="757382"/>
                </a:lnTo>
                <a:lnTo>
                  <a:pt x="581891" y="729673"/>
                </a:lnTo>
                <a:lnTo>
                  <a:pt x="609600" y="757382"/>
                </a:lnTo>
                <a:lnTo>
                  <a:pt x="618836" y="822036"/>
                </a:lnTo>
                <a:lnTo>
                  <a:pt x="618836" y="831273"/>
                </a:lnTo>
                <a:lnTo>
                  <a:pt x="655782" y="812800"/>
                </a:lnTo>
                <a:lnTo>
                  <a:pt x="674255" y="775855"/>
                </a:lnTo>
                <a:lnTo>
                  <a:pt x="711200" y="748146"/>
                </a:lnTo>
                <a:lnTo>
                  <a:pt x="757382" y="766618"/>
                </a:lnTo>
                <a:lnTo>
                  <a:pt x="738909" y="831273"/>
                </a:lnTo>
                <a:lnTo>
                  <a:pt x="711200" y="858982"/>
                </a:lnTo>
                <a:lnTo>
                  <a:pt x="729673" y="914400"/>
                </a:lnTo>
                <a:lnTo>
                  <a:pt x="803564" y="960582"/>
                </a:lnTo>
                <a:lnTo>
                  <a:pt x="877455" y="923636"/>
                </a:lnTo>
                <a:lnTo>
                  <a:pt x="960582" y="895927"/>
                </a:lnTo>
                <a:lnTo>
                  <a:pt x="997527" y="895927"/>
                </a:lnTo>
                <a:lnTo>
                  <a:pt x="1016000" y="858982"/>
                </a:lnTo>
                <a:lnTo>
                  <a:pt x="1016000" y="803564"/>
                </a:lnTo>
                <a:lnTo>
                  <a:pt x="988291" y="748146"/>
                </a:lnTo>
                <a:lnTo>
                  <a:pt x="988291" y="692727"/>
                </a:lnTo>
                <a:lnTo>
                  <a:pt x="1034473" y="665018"/>
                </a:lnTo>
                <a:lnTo>
                  <a:pt x="1089891" y="701964"/>
                </a:lnTo>
                <a:lnTo>
                  <a:pt x="1154546" y="748146"/>
                </a:lnTo>
                <a:lnTo>
                  <a:pt x="1163782" y="822036"/>
                </a:lnTo>
                <a:lnTo>
                  <a:pt x="1200727" y="822036"/>
                </a:lnTo>
                <a:lnTo>
                  <a:pt x="1256146" y="794327"/>
                </a:lnTo>
                <a:lnTo>
                  <a:pt x="1246909" y="748146"/>
                </a:lnTo>
                <a:lnTo>
                  <a:pt x="1219200" y="674255"/>
                </a:lnTo>
                <a:lnTo>
                  <a:pt x="1228436" y="591127"/>
                </a:lnTo>
                <a:lnTo>
                  <a:pt x="1265382" y="544946"/>
                </a:lnTo>
                <a:lnTo>
                  <a:pt x="1348509" y="480291"/>
                </a:lnTo>
                <a:lnTo>
                  <a:pt x="1366982" y="443346"/>
                </a:lnTo>
                <a:lnTo>
                  <a:pt x="1357746" y="406400"/>
                </a:lnTo>
                <a:lnTo>
                  <a:pt x="1283855" y="350982"/>
                </a:lnTo>
                <a:lnTo>
                  <a:pt x="1200727" y="323273"/>
                </a:lnTo>
                <a:lnTo>
                  <a:pt x="1099127" y="267855"/>
                </a:lnTo>
                <a:lnTo>
                  <a:pt x="1062182" y="267855"/>
                </a:lnTo>
                <a:lnTo>
                  <a:pt x="1043709" y="240146"/>
                </a:lnTo>
                <a:lnTo>
                  <a:pt x="988291" y="157018"/>
                </a:lnTo>
                <a:lnTo>
                  <a:pt x="932873" y="138546"/>
                </a:lnTo>
                <a:lnTo>
                  <a:pt x="905164" y="92364"/>
                </a:lnTo>
                <a:lnTo>
                  <a:pt x="868218" y="101600"/>
                </a:lnTo>
                <a:lnTo>
                  <a:pt x="831273" y="138546"/>
                </a:lnTo>
                <a:lnTo>
                  <a:pt x="794327" y="110836"/>
                </a:lnTo>
                <a:lnTo>
                  <a:pt x="775855" y="46182"/>
                </a:lnTo>
              </a:path>
            </a:pathLst>
          </a:custGeom>
          <a:solidFill>
            <a:srgbClr val="00B0F0">
              <a:alpha val="50000"/>
            </a:srgb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3FD922F-C600-EE50-2C29-66FE43AB998D}"/>
              </a:ext>
            </a:extLst>
          </p:cNvPr>
          <p:cNvSpPr/>
          <p:nvPr/>
        </p:nvSpPr>
        <p:spPr>
          <a:xfrm>
            <a:off x="3648364" y="1173018"/>
            <a:ext cx="489527" cy="628073"/>
          </a:xfrm>
          <a:custGeom>
            <a:avLst/>
            <a:gdLst>
              <a:gd name="connsiteX0" fmla="*/ 295563 w 489527"/>
              <a:gd name="connsiteY0" fmla="*/ 18473 h 628073"/>
              <a:gd name="connsiteX1" fmla="*/ 304800 w 489527"/>
              <a:gd name="connsiteY1" fmla="*/ 101600 h 628073"/>
              <a:gd name="connsiteX2" fmla="*/ 304800 w 489527"/>
              <a:gd name="connsiteY2" fmla="*/ 101600 h 628073"/>
              <a:gd name="connsiteX3" fmla="*/ 249381 w 489527"/>
              <a:gd name="connsiteY3" fmla="*/ 221673 h 628073"/>
              <a:gd name="connsiteX4" fmla="*/ 249381 w 489527"/>
              <a:gd name="connsiteY4" fmla="*/ 221673 h 628073"/>
              <a:gd name="connsiteX5" fmla="*/ 166254 w 489527"/>
              <a:gd name="connsiteY5" fmla="*/ 295564 h 628073"/>
              <a:gd name="connsiteX6" fmla="*/ 110836 w 489527"/>
              <a:gd name="connsiteY6" fmla="*/ 332509 h 628073"/>
              <a:gd name="connsiteX7" fmla="*/ 73891 w 489527"/>
              <a:gd name="connsiteY7" fmla="*/ 350982 h 628073"/>
              <a:gd name="connsiteX8" fmla="*/ 36945 w 489527"/>
              <a:gd name="connsiteY8" fmla="*/ 406400 h 628073"/>
              <a:gd name="connsiteX9" fmla="*/ 36945 w 489527"/>
              <a:gd name="connsiteY9" fmla="*/ 406400 h 628073"/>
              <a:gd name="connsiteX10" fmla="*/ 9236 w 489527"/>
              <a:gd name="connsiteY10" fmla="*/ 498764 h 628073"/>
              <a:gd name="connsiteX11" fmla="*/ 0 w 489527"/>
              <a:gd name="connsiteY11" fmla="*/ 581891 h 628073"/>
              <a:gd name="connsiteX12" fmla="*/ 27709 w 489527"/>
              <a:gd name="connsiteY12" fmla="*/ 628073 h 628073"/>
              <a:gd name="connsiteX13" fmla="*/ 83127 w 489527"/>
              <a:gd name="connsiteY13" fmla="*/ 618837 h 628073"/>
              <a:gd name="connsiteX14" fmla="*/ 184727 w 489527"/>
              <a:gd name="connsiteY14" fmla="*/ 591127 h 628073"/>
              <a:gd name="connsiteX15" fmla="*/ 258618 w 489527"/>
              <a:gd name="connsiteY15" fmla="*/ 581891 h 628073"/>
              <a:gd name="connsiteX16" fmla="*/ 314036 w 489527"/>
              <a:gd name="connsiteY16" fmla="*/ 508000 h 628073"/>
              <a:gd name="connsiteX17" fmla="*/ 341745 w 489527"/>
              <a:gd name="connsiteY17" fmla="*/ 461818 h 628073"/>
              <a:gd name="connsiteX18" fmla="*/ 341745 w 489527"/>
              <a:gd name="connsiteY18" fmla="*/ 415637 h 628073"/>
              <a:gd name="connsiteX19" fmla="*/ 332509 w 489527"/>
              <a:gd name="connsiteY19" fmla="*/ 369455 h 628073"/>
              <a:gd name="connsiteX20" fmla="*/ 332509 w 489527"/>
              <a:gd name="connsiteY20" fmla="*/ 314037 h 628073"/>
              <a:gd name="connsiteX21" fmla="*/ 350981 w 489527"/>
              <a:gd name="connsiteY21" fmla="*/ 221673 h 628073"/>
              <a:gd name="connsiteX22" fmla="*/ 387927 w 489527"/>
              <a:gd name="connsiteY22" fmla="*/ 166255 h 628073"/>
              <a:gd name="connsiteX23" fmla="*/ 424872 w 489527"/>
              <a:gd name="connsiteY23" fmla="*/ 147782 h 628073"/>
              <a:gd name="connsiteX24" fmla="*/ 461818 w 489527"/>
              <a:gd name="connsiteY24" fmla="*/ 120073 h 628073"/>
              <a:gd name="connsiteX25" fmla="*/ 489527 w 489527"/>
              <a:gd name="connsiteY25" fmla="*/ 101600 h 628073"/>
              <a:gd name="connsiteX26" fmla="*/ 480291 w 489527"/>
              <a:gd name="connsiteY26" fmla="*/ 64655 h 628073"/>
              <a:gd name="connsiteX27" fmla="*/ 443345 w 489527"/>
              <a:gd name="connsiteY27" fmla="*/ 83127 h 628073"/>
              <a:gd name="connsiteX28" fmla="*/ 443345 w 489527"/>
              <a:gd name="connsiteY28" fmla="*/ 64655 h 628073"/>
              <a:gd name="connsiteX29" fmla="*/ 397163 w 489527"/>
              <a:gd name="connsiteY29" fmla="*/ 64655 h 628073"/>
              <a:gd name="connsiteX30" fmla="*/ 397163 w 489527"/>
              <a:gd name="connsiteY30" fmla="*/ 55418 h 628073"/>
              <a:gd name="connsiteX31" fmla="*/ 360218 w 489527"/>
              <a:gd name="connsiteY31" fmla="*/ 46182 h 628073"/>
              <a:gd name="connsiteX32" fmla="*/ 350981 w 489527"/>
              <a:gd name="connsiteY32" fmla="*/ 0 h 628073"/>
              <a:gd name="connsiteX33" fmla="*/ 295563 w 489527"/>
              <a:gd name="connsiteY33" fmla="*/ 18473 h 628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89527" h="628073">
                <a:moveTo>
                  <a:pt x="295563" y="18473"/>
                </a:moveTo>
                <a:lnTo>
                  <a:pt x="304800" y="101600"/>
                </a:lnTo>
                <a:lnTo>
                  <a:pt x="304800" y="101600"/>
                </a:lnTo>
                <a:lnTo>
                  <a:pt x="249381" y="221673"/>
                </a:lnTo>
                <a:lnTo>
                  <a:pt x="249381" y="221673"/>
                </a:lnTo>
                <a:lnTo>
                  <a:pt x="166254" y="295564"/>
                </a:lnTo>
                <a:lnTo>
                  <a:pt x="110836" y="332509"/>
                </a:lnTo>
                <a:lnTo>
                  <a:pt x="73891" y="350982"/>
                </a:lnTo>
                <a:lnTo>
                  <a:pt x="36945" y="406400"/>
                </a:lnTo>
                <a:lnTo>
                  <a:pt x="36945" y="406400"/>
                </a:lnTo>
                <a:lnTo>
                  <a:pt x="9236" y="498764"/>
                </a:lnTo>
                <a:lnTo>
                  <a:pt x="0" y="581891"/>
                </a:lnTo>
                <a:lnTo>
                  <a:pt x="27709" y="628073"/>
                </a:lnTo>
                <a:lnTo>
                  <a:pt x="83127" y="618837"/>
                </a:lnTo>
                <a:lnTo>
                  <a:pt x="184727" y="591127"/>
                </a:lnTo>
                <a:lnTo>
                  <a:pt x="258618" y="581891"/>
                </a:lnTo>
                <a:lnTo>
                  <a:pt x="314036" y="508000"/>
                </a:lnTo>
                <a:lnTo>
                  <a:pt x="341745" y="461818"/>
                </a:lnTo>
                <a:lnTo>
                  <a:pt x="341745" y="415637"/>
                </a:lnTo>
                <a:lnTo>
                  <a:pt x="332509" y="369455"/>
                </a:lnTo>
                <a:lnTo>
                  <a:pt x="332509" y="314037"/>
                </a:lnTo>
                <a:lnTo>
                  <a:pt x="350981" y="221673"/>
                </a:lnTo>
                <a:lnTo>
                  <a:pt x="387927" y="166255"/>
                </a:lnTo>
                <a:lnTo>
                  <a:pt x="424872" y="147782"/>
                </a:lnTo>
                <a:lnTo>
                  <a:pt x="461818" y="120073"/>
                </a:lnTo>
                <a:lnTo>
                  <a:pt x="489527" y="101600"/>
                </a:lnTo>
                <a:lnTo>
                  <a:pt x="480291" y="64655"/>
                </a:lnTo>
                <a:lnTo>
                  <a:pt x="443345" y="83127"/>
                </a:lnTo>
                <a:lnTo>
                  <a:pt x="443345" y="64655"/>
                </a:lnTo>
                <a:lnTo>
                  <a:pt x="397163" y="64655"/>
                </a:lnTo>
                <a:lnTo>
                  <a:pt x="397163" y="55418"/>
                </a:lnTo>
                <a:lnTo>
                  <a:pt x="360218" y="46182"/>
                </a:lnTo>
                <a:lnTo>
                  <a:pt x="350981" y="0"/>
                </a:lnTo>
                <a:lnTo>
                  <a:pt x="295563" y="18473"/>
                </a:lnTo>
                <a:close/>
              </a:path>
            </a:pathLst>
          </a:custGeom>
          <a:solidFill>
            <a:srgbClr val="00B0F0">
              <a:alpha val="50000"/>
            </a:srgb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2225AB3-85F5-F2A8-B984-6B0E6C6417D6}"/>
              </a:ext>
            </a:extLst>
          </p:cNvPr>
          <p:cNvSpPr/>
          <p:nvPr/>
        </p:nvSpPr>
        <p:spPr>
          <a:xfrm>
            <a:off x="2190750" y="81349"/>
            <a:ext cx="349250" cy="6457995"/>
          </a:xfrm>
          <a:custGeom>
            <a:avLst/>
            <a:gdLst>
              <a:gd name="connsiteX0" fmla="*/ 184727 w 314036"/>
              <a:gd name="connsiteY0" fmla="*/ 0 h 6456218"/>
              <a:gd name="connsiteX1" fmla="*/ 9236 w 314036"/>
              <a:gd name="connsiteY1" fmla="*/ 18473 h 6456218"/>
              <a:gd name="connsiteX2" fmla="*/ 0 w 314036"/>
              <a:gd name="connsiteY2" fmla="*/ 6456218 h 6456218"/>
              <a:gd name="connsiteX3" fmla="*/ 230909 w 314036"/>
              <a:gd name="connsiteY3" fmla="*/ 6456218 h 6456218"/>
              <a:gd name="connsiteX4" fmla="*/ 175491 w 314036"/>
              <a:gd name="connsiteY4" fmla="*/ 3879273 h 6456218"/>
              <a:gd name="connsiteX5" fmla="*/ 184727 w 314036"/>
              <a:gd name="connsiteY5" fmla="*/ 3528291 h 6456218"/>
              <a:gd name="connsiteX6" fmla="*/ 258618 w 314036"/>
              <a:gd name="connsiteY6" fmla="*/ 3371273 h 6456218"/>
              <a:gd name="connsiteX7" fmla="*/ 304800 w 314036"/>
              <a:gd name="connsiteY7" fmla="*/ 3315855 h 6456218"/>
              <a:gd name="connsiteX8" fmla="*/ 314036 w 314036"/>
              <a:gd name="connsiteY8" fmla="*/ 3205018 h 6456218"/>
              <a:gd name="connsiteX9" fmla="*/ 258618 w 314036"/>
              <a:gd name="connsiteY9" fmla="*/ 3103418 h 6456218"/>
              <a:gd name="connsiteX10" fmla="*/ 193963 w 314036"/>
              <a:gd name="connsiteY10" fmla="*/ 2964873 h 6456218"/>
              <a:gd name="connsiteX11" fmla="*/ 147781 w 314036"/>
              <a:gd name="connsiteY11" fmla="*/ 2733964 h 6456218"/>
              <a:gd name="connsiteX12" fmla="*/ 138545 w 314036"/>
              <a:gd name="connsiteY12" fmla="*/ 2382982 h 6456218"/>
              <a:gd name="connsiteX13" fmla="*/ 129309 w 314036"/>
              <a:gd name="connsiteY13" fmla="*/ 2013528 h 6456218"/>
              <a:gd name="connsiteX14" fmla="*/ 138545 w 314036"/>
              <a:gd name="connsiteY14" fmla="*/ 1616364 h 6456218"/>
              <a:gd name="connsiteX15" fmla="*/ 147781 w 314036"/>
              <a:gd name="connsiteY15" fmla="*/ 1200728 h 6456218"/>
              <a:gd name="connsiteX16" fmla="*/ 193963 w 314036"/>
              <a:gd name="connsiteY16" fmla="*/ 849746 h 6456218"/>
              <a:gd name="connsiteX17" fmla="*/ 212436 w 314036"/>
              <a:gd name="connsiteY17" fmla="*/ 609600 h 6456218"/>
              <a:gd name="connsiteX18" fmla="*/ 193963 w 314036"/>
              <a:gd name="connsiteY18" fmla="*/ 323273 h 6456218"/>
              <a:gd name="connsiteX19" fmla="*/ 212436 w 314036"/>
              <a:gd name="connsiteY19" fmla="*/ 138546 h 6456218"/>
              <a:gd name="connsiteX20" fmla="*/ 184727 w 314036"/>
              <a:gd name="connsiteY20" fmla="*/ 0 h 6456218"/>
              <a:gd name="connsiteX0" fmla="*/ 185616 w 314925"/>
              <a:gd name="connsiteY0" fmla="*/ 19291 h 6475509"/>
              <a:gd name="connsiteX1" fmla="*/ 888 w 314925"/>
              <a:gd name="connsiteY1" fmla="*/ 819 h 6475509"/>
              <a:gd name="connsiteX2" fmla="*/ 889 w 314925"/>
              <a:gd name="connsiteY2" fmla="*/ 6475509 h 6475509"/>
              <a:gd name="connsiteX3" fmla="*/ 231798 w 314925"/>
              <a:gd name="connsiteY3" fmla="*/ 6475509 h 6475509"/>
              <a:gd name="connsiteX4" fmla="*/ 176380 w 314925"/>
              <a:gd name="connsiteY4" fmla="*/ 3898564 h 6475509"/>
              <a:gd name="connsiteX5" fmla="*/ 185616 w 314925"/>
              <a:gd name="connsiteY5" fmla="*/ 3547582 h 6475509"/>
              <a:gd name="connsiteX6" fmla="*/ 259507 w 314925"/>
              <a:gd name="connsiteY6" fmla="*/ 3390564 h 6475509"/>
              <a:gd name="connsiteX7" fmla="*/ 305689 w 314925"/>
              <a:gd name="connsiteY7" fmla="*/ 3335146 h 6475509"/>
              <a:gd name="connsiteX8" fmla="*/ 314925 w 314925"/>
              <a:gd name="connsiteY8" fmla="*/ 3224309 h 6475509"/>
              <a:gd name="connsiteX9" fmla="*/ 259507 w 314925"/>
              <a:gd name="connsiteY9" fmla="*/ 3122709 h 6475509"/>
              <a:gd name="connsiteX10" fmla="*/ 194852 w 314925"/>
              <a:gd name="connsiteY10" fmla="*/ 2984164 h 6475509"/>
              <a:gd name="connsiteX11" fmla="*/ 148670 w 314925"/>
              <a:gd name="connsiteY11" fmla="*/ 2753255 h 6475509"/>
              <a:gd name="connsiteX12" fmla="*/ 139434 w 314925"/>
              <a:gd name="connsiteY12" fmla="*/ 2402273 h 6475509"/>
              <a:gd name="connsiteX13" fmla="*/ 130198 w 314925"/>
              <a:gd name="connsiteY13" fmla="*/ 2032819 h 6475509"/>
              <a:gd name="connsiteX14" fmla="*/ 139434 w 314925"/>
              <a:gd name="connsiteY14" fmla="*/ 1635655 h 6475509"/>
              <a:gd name="connsiteX15" fmla="*/ 148670 w 314925"/>
              <a:gd name="connsiteY15" fmla="*/ 1220019 h 6475509"/>
              <a:gd name="connsiteX16" fmla="*/ 194852 w 314925"/>
              <a:gd name="connsiteY16" fmla="*/ 869037 h 6475509"/>
              <a:gd name="connsiteX17" fmla="*/ 213325 w 314925"/>
              <a:gd name="connsiteY17" fmla="*/ 628891 h 6475509"/>
              <a:gd name="connsiteX18" fmla="*/ 194852 w 314925"/>
              <a:gd name="connsiteY18" fmla="*/ 342564 h 6475509"/>
              <a:gd name="connsiteX19" fmla="*/ 213325 w 314925"/>
              <a:gd name="connsiteY19" fmla="*/ 157837 h 6475509"/>
              <a:gd name="connsiteX20" fmla="*/ 185616 w 314925"/>
              <a:gd name="connsiteY20" fmla="*/ 19291 h 6475509"/>
              <a:gd name="connsiteX0" fmla="*/ 184727 w 314036"/>
              <a:gd name="connsiteY0" fmla="*/ 1777 h 6457995"/>
              <a:gd name="connsiteX1" fmla="*/ 18471 w 314036"/>
              <a:gd name="connsiteY1" fmla="*/ 1778 h 6457995"/>
              <a:gd name="connsiteX2" fmla="*/ 0 w 314036"/>
              <a:gd name="connsiteY2" fmla="*/ 6457995 h 6457995"/>
              <a:gd name="connsiteX3" fmla="*/ 230909 w 314036"/>
              <a:gd name="connsiteY3" fmla="*/ 6457995 h 6457995"/>
              <a:gd name="connsiteX4" fmla="*/ 175491 w 314036"/>
              <a:gd name="connsiteY4" fmla="*/ 3881050 h 6457995"/>
              <a:gd name="connsiteX5" fmla="*/ 184727 w 314036"/>
              <a:gd name="connsiteY5" fmla="*/ 3530068 h 6457995"/>
              <a:gd name="connsiteX6" fmla="*/ 258618 w 314036"/>
              <a:gd name="connsiteY6" fmla="*/ 3373050 h 6457995"/>
              <a:gd name="connsiteX7" fmla="*/ 304800 w 314036"/>
              <a:gd name="connsiteY7" fmla="*/ 3317632 h 6457995"/>
              <a:gd name="connsiteX8" fmla="*/ 314036 w 314036"/>
              <a:gd name="connsiteY8" fmla="*/ 3206795 h 6457995"/>
              <a:gd name="connsiteX9" fmla="*/ 258618 w 314036"/>
              <a:gd name="connsiteY9" fmla="*/ 3105195 h 6457995"/>
              <a:gd name="connsiteX10" fmla="*/ 193963 w 314036"/>
              <a:gd name="connsiteY10" fmla="*/ 2966650 h 6457995"/>
              <a:gd name="connsiteX11" fmla="*/ 147781 w 314036"/>
              <a:gd name="connsiteY11" fmla="*/ 2735741 h 6457995"/>
              <a:gd name="connsiteX12" fmla="*/ 138545 w 314036"/>
              <a:gd name="connsiteY12" fmla="*/ 2384759 h 6457995"/>
              <a:gd name="connsiteX13" fmla="*/ 129309 w 314036"/>
              <a:gd name="connsiteY13" fmla="*/ 2015305 h 6457995"/>
              <a:gd name="connsiteX14" fmla="*/ 138545 w 314036"/>
              <a:gd name="connsiteY14" fmla="*/ 1618141 h 6457995"/>
              <a:gd name="connsiteX15" fmla="*/ 147781 w 314036"/>
              <a:gd name="connsiteY15" fmla="*/ 1202505 h 6457995"/>
              <a:gd name="connsiteX16" fmla="*/ 193963 w 314036"/>
              <a:gd name="connsiteY16" fmla="*/ 851523 h 6457995"/>
              <a:gd name="connsiteX17" fmla="*/ 212436 w 314036"/>
              <a:gd name="connsiteY17" fmla="*/ 611377 h 6457995"/>
              <a:gd name="connsiteX18" fmla="*/ 193963 w 314036"/>
              <a:gd name="connsiteY18" fmla="*/ 325050 h 6457995"/>
              <a:gd name="connsiteX19" fmla="*/ 212436 w 314036"/>
              <a:gd name="connsiteY19" fmla="*/ 140323 h 6457995"/>
              <a:gd name="connsiteX20" fmla="*/ 184727 w 314036"/>
              <a:gd name="connsiteY20" fmla="*/ 1777 h 6457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14036" h="6457995">
                <a:moveTo>
                  <a:pt x="184727" y="1777"/>
                </a:moveTo>
                <a:cubicBezTo>
                  <a:pt x="126230" y="7935"/>
                  <a:pt x="76968" y="-4380"/>
                  <a:pt x="18471" y="1778"/>
                </a:cubicBezTo>
                <a:cubicBezTo>
                  <a:pt x="15392" y="2147693"/>
                  <a:pt x="3079" y="4312080"/>
                  <a:pt x="0" y="6457995"/>
                </a:cubicBezTo>
                <a:lnTo>
                  <a:pt x="230909" y="6457995"/>
                </a:lnTo>
                <a:lnTo>
                  <a:pt x="175491" y="3881050"/>
                </a:lnTo>
                <a:lnTo>
                  <a:pt x="184727" y="3530068"/>
                </a:lnTo>
                <a:lnTo>
                  <a:pt x="258618" y="3373050"/>
                </a:lnTo>
                <a:lnTo>
                  <a:pt x="304800" y="3317632"/>
                </a:lnTo>
                <a:lnTo>
                  <a:pt x="314036" y="3206795"/>
                </a:lnTo>
                <a:lnTo>
                  <a:pt x="258618" y="3105195"/>
                </a:lnTo>
                <a:lnTo>
                  <a:pt x="193963" y="2966650"/>
                </a:lnTo>
                <a:lnTo>
                  <a:pt x="147781" y="2735741"/>
                </a:lnTo>
                <a:lnTo>
                  <a:pt x="138545" y="2384759"/>
                </a:lnTo>
                <a:lnTo>
                  <a:pt x="129309" y="2015305"/>
                </a:lnTo>
                <a:lnTo>
                  <a:pt x="138545" y="1618141"/>
                </a:lnTo>
                <a:lnTo>
                  <a:pt x="147781" y="1202505"/>
                </a:lnTo>
                <a:lnTo>
                  <a:pt x="193963" y="851523"/>
                </a:lnTo>
                <a:lnTo>
                  <a:pt x="212436" y="611377"/>
                </a:lnTo>
                <a:lnTo>
                  <a:pt x="193963" y="325050"/>
                </a:lnTo>
                <a:lnTo>
                  <a:pt x="212436" y="140323"/>
                </a:lnTo>
                <a:lnTo>
                  <a:pt x="184727" y="1777"/>
                </a:lnTo>
                <a:close/>
              </a:path>
            </a:pathLst>
          </a:custGeom>
          <a:solidFill>
            <a:srgbClr val="00B0F0">
              <a:alpha val="50000"/>
            </a:srgb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408E071-98D8-AD51-22A3-F71304A3BCC4}"/>
              </a:ext>
            </a:extLst>
          </p:cNvPr>
          <p:cNvSpPr/>
          <p:nvPr/>
        </p:nvSpPr>
        <p:spPr>
          <a:xfrm>
            <a:off x="2697284" y="6228307"/>
            <a:ext cx="4682836" cy="45719"/>
          </a:xfrm>
          <a:prstGeom prst="rect">
            <a:avLst/>
          </a:prstGeom>
          <a:noFill/>
          <a:ln w="222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363B717-679F-4255-0AA6-F8CC44543F95}"/>
              </a:ext>
            </a:extLst>
          </p:cNvPr>
          <p:cNvSpPr/>
          <p:nvPr/>
        </p:nvSpPr>
        <p:spPr>
          <a:xfrm>
            <a:off x="2697284" y="6228307"/>
            <a:ext cx="23368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9AEAC2-E1BB-F7E4-A2E4-F6CB17F1D7F1}"/>
              </a:ext>
            </a:extLst>
          </p:cNvPr>
          <p:cNvSpPr txBox="1"/>
          <p:nvPr/>
        </p:nvSpPr>
        <p:spPr>
          <a:xfrm>
            <a:off x="2594418" y="6251166"/>
            <a:ext cx="5222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0m                                                                             400m                                                                       800m</a:t>
            </a:r>
            <a:endParaRPr lang="en-GB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89E8951-9BED-0C1B-1944-9F6F6F5C6208}"/>
              </a:ext>
            </a:extLst>
          </p:cNvPr>
          <p:cNvSpPr txBox="1"/>
          <p:nvPr/>
        </p:nvSpPr>
        <p:spPr>
          <a:xfrm>
            <a:off x="9918680" y="3538880"/>
            <a:ext cx="6719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NZ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Farm </a:t>
            </a:r>
          </a:p>
          <a:p>
            <a:pPr algn="ctr"/>
            <a:r>
              <a:rPr lang="en-NZ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Buildings</a:t>
            </a:r>
            <a:endParaRPr lang="en-GB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91023260-DBBA-2990-E838-5D04CEB3A6DC}"/>
              </a:ext>
            </a:extLst>
          </p:cNvPr>
          <p:cNvSpPr/>
          <p:nvPr/>
        </p:nvSpPr>
        <p:spPr>
          <a:xfrm>
            <a:off x="10182225" y="4848225"/>
            <a:ext cx="428625" cy="1266825"/>
          </a:xfrm>
          <a:custGeom>
            <a:avLst/>
            <a:gdLst>
              <a:gd name="connsiteX0" fmla="*/ 428625 w 428625"/>
              <a:gd name="connsiteY0" fmla="*/ 0 h 1266825"/>
              <a:gd name="connsiteX1" fmla="*/ 352425 w 428625"/>
              <a:gd name="connsiteY1" fmla="*/ 76200 h 1266825"/>
              <a:gd name="connsiteX2" fmla="*/ 276225 w 428625"/>
              <a:gd name="connsiteY2" fmla="*/ 161925 h 1266825"/>
              <a:gd name="connsiteX3" fmla="*/ 247650 w 428625"/>
              <a:gd name="connsiteY3" fmla="*/ 257175 h 1266825"/>
              <a:gd name="connsiteX4" fmla="*/ 228600 w 428625"/>
              <a:gd name="connsiteY4" fmla="*/ 438150 h 1266825"/>
              <a:gd name="connsiteX5" fmla="*/ 228600 w 428625"/>
              <a:gd name="connsiteY5" fmla="*/ 571500 h 1266825"/>
              <a:gd name="connsiteX6" fmla="*/ 219075 w 428625"/>
              <a:gd name="connsiteY6" fmla="*/ 733425 h 1266825"/>
              <a:gd name="connsiteX7" fmla="*/ 200025 w 428625"/>
              <a:gd name="connsiteY7" fmla="*/ 904875 h 1266825"/>
              <a:gd name="connsiteX8" fmla="*/ 152400 w 428625"/>
              <a:gd name="connsiteY8" fmla="*/ 1009650 h 1266825"/>
              <a:gd name="connsiteX9" fmla="*/ 104775 w 428625"/>
              <a:gd name="connsiteY9" fmla="*/ 1123950 h 1266825"/>
              <a:gd name="connsiteX10" fmla="*/ 28575 w 428625"/>
              <a:gd name="connsiteY10" fmla="*/ 1228725 h 1266825"/>
              <a:gd name="connsiteX11" fmla="*/ 0 w 428625"/>
              <a:gd name="connsiteY11" fmla="*/ 1266825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8625" h="1266825">
                <a:moveTo>
                  <a:pt x="428625" y="0"/>
                </a:moveTo>
                <a:lnTo>
                  <a:pt x="352425" y="76200"/>
                </a:lnTo>
                <a:lnTo>
                  <a:pt x="276225" y="161925"/>
                </a:lnTo>
                <a:lnTo>
                  <a:pt x="247650" y="257175"/>
                </a:lnTo>
                <a:lnTo>
                  <a:pt x="228600" y="438150"/>
                </a:lnTo>
                <a:lnTo>
                  <a:pt x="228600" y="571500"/>
                </a:lnTo>
                <a:lnTo>
                  <a:pt x="219075" y="733425"/>
                </a:lnTo>
                <a:lnTo>
                  <a:pt x="200025" y="904875"/>
                </a:lnTo>
                <a:lnTo>
                  <a:pt x="152400" y="1009650"/>
                </a:lnTo>
                <a:lnTo>
                  <a:pt x="104775" y="1123950"/>
                </a:lnTo>
                <a:lnTo>
                  <a:pt x="28575" y="1228725"/>
                </a:lnTo>
                <a:lnTo>
                  <a:pt x="0" y="1266825"/>
                </a:lnTo>
              </a:path>
            </a:pathLst>
          </a:cu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EA15805-2D12-608C-7287-5715FA6D4E40}"/>
              </a:ext>
            </a:extLst>
          </p:cNvPr>
          <p:cNvSpPr/>
          <p:nvPr/>
        </p:nvSpPr>
        <p:spPr>
          <a:xfrm>
            <a:off x="3400425" y="2781300"/>
            <a:ext cx="6600825" cy="3590925"/>
          </a:xfrm>
          <a:custGeom>
            <a:avLst/>
            <a:gdLst>
              <a:gd name="connsiteX0" fmla="*/ 6600825 w 6600825"/>
              <a:gd name="connsiteY0" fmla="*/ 3505200 h 3590925"/>
              <a:gd name="connsiteX1" fmla="*/ 6438900 w 6600825"/>
              <a:gd name="connsiteY1" fmla="*/ 3562350 h 3590925"/>
              <a:gd name="connsiteX2" fmla="*/ 6276975 w 6600825"/>
              <a:gd name="connsiteY2" fmla="*/ 3590925 h 3590925"/>
              <a:gd name="connsiteX3" fmla="*/ 6124575 w 6600825"/>
              <a:gd name="connsiteY3" fmla="*/ 3590925 h 3590925"/>
              <a:gd name="connsiteX4" fmla="*/ 5972175 w 6600825"/>
              <a:gd name="connsiteY4" fmla="*/ 3552825 h 3590925"/>
              <a:gd name="connsiteX5" fmla="*/ 5876925 w 6600825"/>
              <a:gd name="connsiteY5" fmla="*/ 3524250 h 3590925"/>
              <a:gd name="connsiteX6" fmla="*/ 5781675 w 6600825"/>
              <a:gd name="connsiteY6" fmla="*/ 3514725 h 3590925"/>
              <a:gd name="connsiteX7" fmla="*/ 5686425 w 6600825"/>
              <a:gd name="connsiteY7" fmla="*/ 3533775 h 3590925"/>
              <a:gd name="connsiteX8" fmla="*/ 5305425 w 6600825"/>
              <a:gd name="connsiteY8" fmla="*/ 3486150 h 3590925"/>
              <a:gd name="connsiteX9" fmla="*/ 5124450 w 6600825"/>
              <a:gd name="connsiteY9" fmla="*/ 3429000 h 3590925"/>
              <a:gd name="connsiteX10" fmla="*/ 4838700 w 6600825"/>
              <a:gd name="connsiteY10" fmla="*/ 3400425 h 3590925"/>
              <a:gd name="connsiteX11" fmla="*/ 4686300 w 6600825"/>
              <a:gd name="connsiteY11" fmla="*/ 3362325 h 3590925"/>
              <a:gd name="connsiteX12" fmla="*/ 4333875 w 6600825"/>
              <a:gd name="connsiteY12" fmla="*/ 3286125 h 3590925"/>
              <a:gd name="connsiteX13" fmla="*/ 4152900 w 6600825"/>
              <a:gd name="connsiteY13" fmla="*/ 3238500 h 3590925"/>
              <a:gd name="connsiteX14" fmla="*/ 3962400 w 6600825"/>
              <a:gd name="connsiteY14" fmla="*/ 3200400 h 3590925"/>
              <a:gd name="connsiteX15" fmla="*/ 3752850 w 6600825"/>
              <a:gd name="connsiteY15" fmla="*/ 3171825 h 3590925"/>
              <a:gd name="connsiteX16" fmla="*/ 3371850 w 6600825"/>
              <a:gd name="connsiteY16" fmla="*/ 3086100 h 3590925"/>
              <a:gd name="connsiteX17" fmla="*/ 2981325 w 6600825"/>
              <a:gd name="connsiteY17" fmla="*/ 3028950 h 3590925"/>
              <a:gd name="connsiteX18" fmla="*/ 2695575 w 6600825"/>
              <a:gd name="connsiteY18" fmla="*/ 2971800 h 3590925"/>
              <a:gd name="connsiteX19" fmla="*/ 2543175 w 6600825"/>
              <a:gd name="connsiteY19" fmla="*/ 2943225 h 3590925"/>
              <a:gd name="connsiteX20" fmla="*/ 2476500 w 6600825"/>
              <a:gd name="connsiteY20" fmla="*/ 2905125 h 3590925"/>
              <a:gd name="connsiteX21" fmla="*/ 2162175 w 6600825"/>
              <a:gd name="connsiteY21" fmla="*/ 2705100 h 3590925"/>
              <a:gd name="connsiteX22" fmla="*/ 1809750 w 6600825"/>
              <a:gd name="connsiteY22" fmla="*/ 2447925 h 3590925"/>
              <a:gd name="connsiteX23" fmla="*/ 1552575 w 6600825"/>
              <a:gd name="connsiteY23" fmla="*/ 2238375 h 3590925"/>
              <a:gd name="connsiteX24" fmla="*/ 1400175 w 6600825"/>
              <a:gd name="connsiteY24" fmla="*/ 2085975 h 3590925"/>
              <a:gd name="connsiteX25" fmla="*/ 1162050 w 6600825"/>
              <a:gd name="connsiteY25" fmla="*/ 1847850 h 3590925"/>
              <a:gd name="connsiteX26" fmla="*/ 1095375 w 6600825"/>
              <a:gd name="connsiteY26" fmla="*/ 1790700 h 3590925"/>
              <a:gd name="connsiteX27" fmla="*/ 914400 w 6600825"/>
              <a:gd name="connsiteY27" fmla="*/ 1571625 h 3590925"/>
              <a:gd name="connsiteX28" fmla="*/ 800100 w 6600825"/>
              <a:gd name="connsiteY28" fmla="*/ 1428750 h 3590925"/>
              <a:gd name="connsiteX29" fmla="*/ 752475 w 6600825"/>
              <a:gd name="connsiteY29" fmla="*/ 1323975 h 3590925"/>
              <a:gd name="connsiteX30" fmla="*/ 695325 w 6600825"/>
              <a:gd name="connsiteY30" fmla="*/ 1247775 h 3590925"/>
              <a:gd name="connsiteX31" fmla="*/ 619125 w 6600825"/>
              <a:gd name="connsiteY31" fmla="*/ 1133475 h 3590925"/>
              <a:gd name="connsiteX32" fmla="*/ 628650 w 6600825"/>
              <a:gd name="connsiteY32" fmla="*/ 1028700 h 3590925"/>
              <a:gd name="connsiteX33" fmla="*/ 647700 w 6600825"/>
              <a:gd name="connsiteY33" fmla="*/ 933450 h 3590925"/>
              <a:gd name="connsiteX34" fmla="*/ 638175 w 6600825"/>
              <a:gd name="connsiteY34" fmla="*/ 895350 h 3590925"/>
              <a:gd name="connsiteX35" fmla="*/ 533400 w 6600825"/>
              <a:gd name="connsiteY35" fmla="*/ 752475 h 3590925"/>
              <a:gd name="connsiteX36" fmla="*/ 485775 w 6600825"/>
              <a:gd name="connsiteY36" fmla="*/ 638175 h 3590925"/>
              <a:gd name="connsiteX37" fmla="*/ 476250 w 6600825"/>
              <a:gd name="connsiteY37" fmla="*/ 523875 h 3590925"/>
              <a:gd name="connsiteX38" fmla="*/ 476250 w 6600825"/>
              <a:gd name="connsiteY38" fmla="*/ 428625 h 3590925"/>
              <a:gd name="connsiteX39" fmla="*/ 438150 w 6600825"/>
              <a:gd name="connsiteY39" fmla="*/ 400050 h 3590925"/>
              <a:gd name="connsiteX40" fmla="*/ 381000 w 6600825"/>
              <a:gd name="connsiteY40" fmla="*/ 457200 h 3590925"/>
              <a:gd name="connsiteX41" fmla="*/ 342900 w 6600825"/>
              <a:gd name="connsiteY41" fmla="*/ 476250 h 3590925"/>
              <a:gd name="connsiteX42" fmla="*/ 295275 w 6600825"/>
              <a:gd name="connsiteY42" fmla="*/ 409575 h 3590925"/>
              <a:gd name="connsiteX43" fmla="*/ 228600 w 6600825"/>
              <a:gd name="connsiteY43" fmla="*/ 314325 h 3590925"/>
              <a:gd name="connsiteX44" fmla="*/ 180975 w 6600825"/>
              <a:gd name="connsiteY44" fmla="*/ 257175 h 3590925"/>
              <a:gd name="connsiteX45" fmla="*/ 152400 w 6600825"/>
              <a:gd name="connsiteY45" fmla="*/ 219075 h 3590925"/>
              <a:gd name="connsiteX46" fmla="*/ 95250 w 6600825"/>
              <a:gd name="connsiteY46" fmla="*/ 228600 h 3590925"/>
              <a:gd name="connsiteX47" fmla="*/ 76200 w 6600825"/>
              <a:gd name="connsiteY47" fmla="*/ 238125 h 3590925"/>
              <a:gd name="connsiteX48" fmla="*/ 47625 w 6600825"/>
              <a:gd name="connsiteY48" fmla="*/ 228600 h 3590925"/>
              <a:gd name="connsiteX49" fmla="*/ 28575 w 6600825"/>
              <a:gd name="connsiteY49" fmla="*/ 152400 h 3590925"/>
              <a:gd name="connsiteX50" fmla="*/ 0 w 6600825"/>
              <a:gd name="connsiteY50" fmla="*/ 47625 h 3590925"/>
              <a:gd name="connsiteX51" fmla="*/ 0 w 6600825"/>
              <a:gd name="connsiteY51" fmla="*/ 0 h 3590925"/>
              <a:gd name="connsiteX0" fmla="*/ 6600825 w 6600825"/>
              <a:gd name="connsiteY0" fmla="*/ 3505200 h 3590925"/>
              <a:gd name="connsiteX1" fmla="*/ 6438900 w 6600825"/>
              <a:gd name="connsiteY1" fmla="*/ 3562350 h 3590925"/>
              <a:gd name="connsiteX2" fmla="*/ 6276975 w 6600825"/>
              <a:gd name="connsiteY2" fmla="*/ 3590925 h 3590925"/>
              <a:gd name="connsiteX3" fmla="*/ 6124575 w 6600825"/>
              <a:gd name="connsiteY3" fmla="*/ 3590925 h 3590925"/>
              <a:gd name="connsiteX4" fmla="*/ 5972175 w 6600825"/>
              <a:gd name="connsiteY4" fmla="*/ 3552825 h 3590925"/>
              <a:gd name="connsiteX5" fmla="*/ 5876925 w 6600825"/>
              <a:gd name="connsiteY5" fmla="*/ 3524250 h 3590925"/>
              <a:gd name="connsiteX6" fmla="*/ 5781675 w 6600825"/>
              <a:gd name="connsiteY6" fmla="*/ 3514725 h 3590925"/>
              <a:gd name="connsiteX7" fmla="*/ 5686425 w 6600825"/>
              <a:gd name="connsiteY7" fmla="*/ 3533775 h 3590925"/>
              <a:gd name="connsiteX8" fmla="*/ 5305425 w 6600825"/>
              <a:gd name="connsiteY8" fmla="*/ 3486150 h 3590925"/>
              <a:gd name="connsiteX9" fmla="*/ 5124450 w 6600825"/>
              <a:gd name="connsiteY9" fmla="*/ 3429000 h 3590925"/>
              <a:gd name="connsiteX10" fmla="*/ 4838700 w 6600825"/>
              <a:gd name="connsiteY10" fmla="*/ 3400425 h 3590925"/>
              <a:gd name="connsiteX11" fmla="*/ 4686300 w 6600825"/>
              <a:gd name="connsiteY11" fmla="*/ 3362325 h 3590925"/>
              <a:gd name="connsiteX12" fmla="*/ 4333875 w 6600825"/>
              <a:gd name="connsiteY12" fmla="*/ 3286125 h 3590925"/>
              <a:gd name="connsiteX13" fmla="*/ 4152900 w 6600825"/>
              <a:gd name="connsiteY13" fmla="*/ 3238500 h 3590925"/>
              <a:gd name="connsiteX14" fmla="*/ 3962400 w 6600825"/>
              <a:gd name="connsiteY14" fmla="*/ 3200400 h 3590925"/>
              <a:gd name="connsiteX15" fmla="*/ 3752850 w 6600825"/>
              <a:gd name="connsiteY15" fmla="*/ 3171825 h 3590925"/>
              <a:gd name="connsiteX16" fmla="*/ 3371850 w 6600825"/>
              <a:gd name="connsiteY16" fmla="*/ 3086100 h 3590925"/>
              <a:gd name="connsiteX17" fmla="*/ 2981325 w 6600825"/>
              <a:gd name="connsiteY17" fmla="*/ 3028950 h 3590925"/>
              <a:gd name="connsiteX18" fmla="*/ 2695575 w 6600825"/>
              <a:gd name="connsiteY18" fmla="*/ 2971800 h 3590925"/>
              <a:gd name="connsiteX19" fmla="*/ 2543175 w 6600825"/>
              <a:gd name="connsiteY19" fmla="*/ 2943225 h 3590925"/>
              <a:gd name="connsiteX20" fmla="*/ 2476500 w 6600825"/>
              <a:gd name="connsiteY20" fmla="*/ 2905125 h 3590925"/>
              <a:gd name="connsiteX21" fmla="*/ 2162175 w 6600825"/>
              <a:gd name="connsiteY21" fmla="*/ 2705100 h 3590925"/>
              <a:gd name="connsiteX22" fmla="*/ 1809750 w 6600825"/>
              <a:gd name="connsiteY22" fmla="*/ 2447925 h 3590925"/>
              <a:gd name="connsiteX23" fmla="*/ 1552575 w 6600825"/>
              <a:gd name="connsiteY23" fmla="*/ 2238375 h 3590925"/>
              <a:gd name="connsiteX24" fmla="*/ 1400175 w 6600825"/>
              <a:gd name="connsiteY24" fmla="*/ 2085975 h 3590925"/>
              <a:gd name="connsiteX25" fmla="*/ 1162050 w 6600825"/>
              <a:gd name="connsiteY25" fmla="*/ 1847850 h 3590925"/>
              <a:gd name="connsiteX26" fmla="*/ 1095375 w 6600825"/>
              <a:gd name="connsiteY26" fmla="*/ 1790700 h 3590925"/>
              <a:gd name="connsiteX27" fmla="*/ 914400 w 6600825"/>
              <a:gd name="connsiteY27" fmla="*/ 1571625 h 3590925"/>
              <a:gd name="connsiteX28" fmla="*/ 800100 w 6600825"/>
              <a:gd name="connsiteY28" fmla="*/ 1428750 h 3590925"/>
              <a:gd name="connsiteX29" fmla="*/ 752475 w 6600825"/>
              <a:gd name="connsiteY29" fmla="*/ 1323975 h 3590925"/>
              <a:gd name="connsiteX30" fmla="*/ 695325 w 6600825"/>
              <a:gd name="connsiteY30" fmla="*/ 1247775 h 3590925"/>
              <a:gd name="connsiteX31" fmla="*/ 619125 w 6600825"/>
              <a:gd name="connsiteY31" fmla="*/ 1133475 h 3590925"/>
              <a:gd name="connsiteX32" fmla="*/ 542925 w 6600825"/>
              <a:gd name="connsiteY32" fmla="*/ 1028700 h 3590925"/>
              <a:gd name="connsiteX33" fmla="*/ 647700 w 6600825"/>
              <a:gd name="connsiteY33" fmla="*/ 933450 h 3590925"/>
              <a:gd name="connsiteX34" fmla="*/ 638175 w 6600825"/>
              <a:gd name="connsiteY34" fmla="*/ 895350 h 3590925"/>
              <a:gd name="connsiteX35" fmla="*/ 533400 w 6600825"/>
              <a:gd name="connsiteY35" fmla="*/ 752475 h 3590925"/>
              <a:gd name="connsiteX36" fmla="*/ 485775 w 6600825"/>
              <a:gd name="connsiteY36" fmla="*/ 638175 h 3590925"/>
              <a:gd name="connsiteX37" fmla="*/ 476250 w 6600825"/>
              <a:gd name="connsiteY37" fmla="*/ 523875 h 3590925"/>
              <a:gd name="connsiteX38" fmla="*/ 476250 w 6600825"/>
              <a:gd name="connsiteY38" fmla="*/ 428625 h 3590925"/>
              <a:gd name="connsiteX39" fmla="*/ 438150 w 6600825"/>
              <a:gd name="connsiteY39" fmla="*/ 400050 h 3590925"/>
              <a:gd name="connsiteX40" fmla="*/ 381000 w 6600825"/>
              <a:gd name="connsiteY40" fmla="*/ 457200 h 3590925"/>
              <a:gd name="connsiteX41" fmla="*/ 342900 w 6600825"/>
              <a:gd name="connsiteY41" fmla="*/ 476250 h 3590925"/>
              <a:gd name="connsiteX42" fmla="*/ 295275 w 6600825"/>
              <a:gd name="connsiteY42" fmla="*/ 409575 h 3590925"/>
              <a:gd name="connsiteX43" fmla="*/ 228600 w 6600825"/>
              <a:gd name="connsiteY43" fmla="*/ 314325 h 3590925"/>
              <a:gd name="connsiteX44" fmla="*/ 180975 w 6600825"/>
              <a:gd name="connsiteY44" fmla="*/ 257175 h 3590925"/>
              <a:gd name="connsiteX45" fmla="*/ 152400 w 6600825"/>
              <a:gd name="connsiteY45" fmla="*/ 219075 h 3590925"/>
              <a:gd name="connsiteX46" fmla="*/ 95250 w 6600825"/>
              <a:gd name="connsiteY46" fmla="*/ 228600 h 3590925"/>
              <a:gd name="connsiteX47" fmla="*/ 76200 w 6600825"/>
              <a:gd name="connsiteY47" fmla="*/ 238125 h 3590925"/>
              <a:gd name="connsiteX48" fmla="*/ 47625 w 6600825"/>
              <a:gd name="connsiteY48" fmla="*/ 228600 h 3590925"/>
              <a:gd name="connsiteX49" fmla="*/ 28575 w 6600825"/>
              <a:gd name="connsiteY49" fmla="*/ 152400 h 3590925"/>
              <a:gd name="connsiteX50" fmla="*/ 0 w 6600825"/>
              <a:gd name="connsiteY50" fmla="*/ 47625 h 3590925"/>
              <a:gd name="connsiteX51" fmla="*/ 0 w 6600825"/>
              <a:gd name="connsiteY51" fmla="*/ 0 h 3590925"/>
              <a:gd name="connsiteX0" fmla="*/ 6600825 w 6600825"/>
              <a:gd name="connsiteY0" fmla="*/ 3505200 h 3590925"/>
              <a:gd name="connsiteX1" fmla="*/ 6438900 w 6600825"/>
              <a:gd name="connsiteY1" fmla="*/ 3562350 h 3590925"/>
              <a:gd name="connsiteX2" fmla="*/ 6276975 w 6600825"/>
              <a:gd name="connsiteY2" fmla="*/ 3590925 h 3590925"/>
              <a:gd name="connsiteX3" fmla="*/ 6124575 w 6600825"/>
              <a:gd name="connsiteY3" fmla="*/ 3590925 h 3590925"/>
              <a:gd name="connsiteX4" fmla="*/ 5972175 w 6600825"/>
              <a:gd name="connsiteY4" fmla="*/ 3552825 h 3590925"/>
              <a:gd name="connsiteX5" fmla="*/ 5876925 w 6600825"/>
              <a:gd name="connsiteY5" fmla="*/ 3524250 h 3590925"/>
              <a:gd name="connsiteX6" fmla="*/ 5781675 w 6600825"/>
              <a:gd name="connsiteY6" fmla="*/ 3514725 h 3590925"/>
              <a:gd name="connsiteX7" fmla="*/ 5686425 w 6600825"/>
              <a:gd name="connsiteY7" fmla="*/ 3533775 h 3590925"/>
              <a:gd name="connsiteX8" fmla="*/ 5305425 w 6600825"/>
              <a:gd name="connsiteY8" fmla="*/ 3486150 h 3590925"/>
              <a:gd name="connsiteX9" fmla="*/ 5124450 w 6600825"/>
              <a:gd name="connsiteY9" fmla="*/ 3429000 h 3590925"/>
              <a:gd name="connsiteX10" fmla="*/ 4838700 w 6600825"/>
              <a:gd name="connsiteY10" fmla="*/ 3400425 h 3590925"/>
              <a:gd name="connsiteX11" fmla="*/ 4686300 w 6600825"/>
              <a:gd name="connsiteY11" fmla="*/ 3362325 h 3590925"/>
              <a:gd name="connsiteX12" fmla="*/ 4333875 w 6600825"/>
              <a:gd name="connsiteY12" fmla="*/ 3286125 h 3590925"/>
              <a:gd name="connsiteX13" fmla="*/ 4152900 w 6600825"/>
              <a:gd name="connsiteY13" fmla="*/ 3238500 h 3590925"/>
              <a:gd name="connsiteX14" fmla="*/ 3962400 w 6600825"/>
              <a:gd name="connsiteY14" fmla="*/ 3200400 h 3590925"/>
              <a:gd name="connsiteX15" fmla="*/ 3752850 w 6600825"/>
              <a:gd name="connsiteY15" fmla="*/ 3171825 h 3590925"/>
              <a:gd name="connsiteX16" fmla="*/ 3371850 w 6600825"/>
              <a:gd name="connsiteY16" fmla="*/ 3086100 h 3590925"/>
              <a:gd name="connsiteX17" fmla="*/ 2981325 w 6600825"/>
              <a:gd name="connsiteY17" fmla="*/ 3028950 h 3590925"/>
              <a:gd name="connsiteX18" fmla="*/ 2695575 w 6600825"/>
              <a:gd name="connsiteY18" fmla="*/ 2971800 h 3590925"/>
              <a:gd name="connsiteX19" fmla="*/ 2543175 w 6600825"/>
              <a:gd name="connsiteY19" fmla="*/ 2943225 h 3590925"/>
              <a:gd name="connsiteX20" fmla="*/ 2476500 w 6600825"/>
              <a:gd name="connsiteY20" fmla="*/ 2905125 h 3590925"/>
              <a:gd name="connsiteX21" fmla="*/ 2162175 w 6600825"/>
              <a:gd name="connsiteY21" fmla="*/ 2705100 h 3590925"/>
              <a:gd name="connsiteX22" fmla="*/ 1809750 w 6600825"/>
              <a:gd name="connsiteY22" fmla="*/ 2447925 h 3590925"/>
              <a:gd name="connsiteX23" fmla="*/ 1552575 w 6600825"/>
              <a:gd name="connsiteY23" fmla="*/ 2238375 h 3590925"/>
              <a:gd name="connsiteX24" fmla="*/ 1400175 w 6600825"/>
              <a:gd name="connsiteY24" fmla="*/ 2085975 h 3590925"/>
              <a:gd name="connsiteX25" fmla="*/ 1162050 w 6600825"/>
              <a:gd name="connsiteY25" fmla="*/ 1847850 h 3590925"/>
              <a:gd name="connsiteX26" fmla="*/ 1095375 w 6600825"/>
              <a:gd name="connsiteY26" fmla="*/ 1790700 h 3590925"/>
              <a:gd name="connsiteX27" fmla="*/ 914400 w 6600825"/>
              <a:gd name="connsiteY27" fmla="*/ 1571625 h 3590925"/>
              <a:gd name="connsiteX28" fmla="*/ 800100 w 6600825"/>
              <a:gd name="connsiteY28" fmla="*/ 1428750 h 3590925"/>
              <a:gd name="connsiteX29" fmla="*/ 752475 w 6600825"/>
              <a:gd name="connsiteY29" fmla="*/ 1323975 h 3590925"/>
              <a:gd name="connsiteX30" fmla="*/ 695325 w 6600825"/>
              <a:gd name="connsiteY30" fmla="*/ 1247775 h 3590925"/>
              <a:gd name="connsiteX31" fmla="*/ 619125 w 6600825"/>
              <a:gd name="connsiteY31" fmla="*/ 1133475 h 3590925"/>
              <a:gd name="connsiteX32" fmla="*/ 542925 w 6600825"/>
              <a:gd name="connsiteY32" fmla="*/ 1028700 h 3590925"/>
              <a:gd name="connsiteX33" fmla="*/ 495300 w 6600825"/>
              <a:gd name="connsiteY33" fmla="*/ 933450 h 3590925"/>
              <a:gd name="connsiteX34" fmla="*/ 638175 w 6600825"/>
              <a:gd name="connsiteY34" fmla="*/ 895350 h 3590925"/>
              <a:gd name="connsiteX35" fmla="*/ 533400 w 6600825"/>
              <a:gd name="connsiteY35" fmla="*/ 752475 h 3590925"/>
              <a:gd name="connsiteX36" fmla="*/ 485775 w 6600825"/>
              <a:gd name="connsiteY36" fmla="*/ 638175 h 3590925"/>
              <a:gd name="connsiteX37" fmla="*/ 476250 w 6600825"/>
              <a:gd name="connsiteY37" fmla="*/ 523875 h 3590925"/>
              <a:gd name="connsiteX38" fmla="*/ 476250 w 6600825"/>
              <a:gd name="connsiteY38" fmla="*/ 428625 h 3590925"/>
              <a:gd name="connsiteX39" fmla="*/ 438150 w 6600825"/>
              <a:gd name="connsiteY39" fmla="*/ 400050 h 3590925"/>
              <a:gd name="connsiteX40" fmla="*/ 381000 w 6600825"/>
              <a:gd name="connsiteY40" fmla="*/ 457200 h 3590925"/>
              <a:gd name="connsiteX41" fmla="*/ 342900 w 6600825"/>
              <a:gd name="connsiteY41" fmla="*/ 476250 h 3590925"/>
              <a:gd name="connsiteX42" fmla="*/ 295275 w 6600825"/>
              <a:gd name="connsiteY42" fmla="*/ 409575 h 3590925"/>
              <a:gd name="connsiteX43" fmla="*/ 228600 w 6600825"/>
              <a:gd name="connsiteY43" fmla="*/ 314325 h 3590925"/>
              <a:gd name="connsiteX44" fmla="*/ 180975 w 6600825"/>
              <a:gd name="connsiteY44" fmla="*/ 257175 h 3590925"/>
              <a:gd name="connsiteX45" fmla="*/ 152400 w 6600825"/>
              <a:gd name="connsiteY45" fmla="*/ 219075 h 3590925"/>
              <a:gd name="connsiteX46" fmla="*/ 95250 w 6600825"/>
              <a:gd name="connsiteY46" fmla="*/ 228600 h 3590925"/>
              <a:gd name="connsiteX47" fmla="*/ 76200 w 6600825"/>
              <a:gd name="connsiteY47" fmla="*/ 238125 h 3590925"/>
              <a:gd name="connsiteX48" fmla="*/ 47625 w 6600825"/>
              <a:gd name="connsiteY48" fmla="*/ 228600 h 3590925"/>
              <a:gd name="connsiteX49" fmla="*/ 28575 w 6600825"/>
              <a:gd name="connsiteY49" fmla="*/ 152400 h 3590925"/>
              <a:gd name="connsiteX50" fmla="*/ 0 w 6600825"/>
              <a:gd name="connsiteY50" fmla="*/ 47625 h 3590925"/>
              <a:gd name="connsiteX51" fmla="*/ 0 w 6600825"/>
              <a:gd name="connsiteY51" fmla="*/ 0 h 3590925"/>
              <a:gd name="connsiteX0" fmla="*/ 6600825 w 6600825"/>
              <a:gd name="connsiteY0" fmla="*/ 3505200 h 3590925"/>
              <a:gd name="connsiteX1" fmla="*/ 6438900 w 6600825"/>
              <a:gd name="connsiteY1" fmla="*/ 3562350 h 3590925"/>
              <a:gd name="connsiteX2" fmla="*/ 6276975 w 6600825"/>
              <a:gd name="connsiteY2" fmla="*/ 3590925 h 3590925"/>
              <a:gd name="connsiteX3" fmla="*/ 6124575 w 6600825"/>
              <a:gd name="connsiteY3" fmla="*/ 3590925 h 3590925"/>
              <a:gd name="connsiteX4" fmla="*/ 5972175 w 6600825"/>
              <a:gd name="connsiteY4" fmla="*/ 3552825 h 3590925"/>
              <a:gd name="connsiteX5" fmla="*/ 5876925 w 6600825"/>
              <a:gd name="connsiteY5" fmla="*/ 3524250 h 3590925"/>
              <a:gd name="connsiteX6" fmla="*/ 5781675 w 6600825"/>
              <a:gd name="connsiteY6" fmla="*/ 3514725 h 3590925"/>
              <a:gd name="connsiteX7" fmla="*/ 5686425 w 6600825"/>
              <a:gd name="connsiteY7" fmla="*/ 3533775 h 3590925"/>
              <a:gd name="connsiteX8" fmla="*/ 5305425 w 6600825"/>
              <a:gd name="connsiteY8" fmla="*/ 3486150 h 3590925"/>
              <a:gd name="connsiteX9" fmla="*/ 5124450 w 6600825"/>
              <a:gd name="connsiteY9" fmla="*/ 3429000 h 3590925"/>
              <a:gd name="connsiteX10" fmla="*/ 4838700 w 6600825"/>
              <a:gd name="connsiteY10" fmla="*/ 3400425 h 3590925"/>
              <a:gd name="connsiteX11" fmla="*/ 4686300 w 6600825"/>
              <a:gd name="connsiteY11" fmla="*/ 3362325 h 3590925"/>
              <a:gd name="connsiteX12" fmla="*/ 4333875 w 6600825"/>
              <a:gd name="connsiteY12" fmla="*/ 3286125 h 3590925"/>
              <a:gd name="connsiteX13" fmla="*/ 4152900 w 6600825"/>
              <a:gd name="connsiteY13" fmla="*/ 3238500 h 3590925"/>
              <a:gd name="connsiteX14" fmla="*/ 3962400 w 6600825"/>
              <a:gd name="connsiteY14" fmla="*/ 3200400 h 3590925"/>
              <a:gd name="connsiteX15" fmla="*/ 3752850 w 6600825"/>
              <a:gd name="connsiteY15" fmla="*/ 3171825 h 3590925"/>
              <a:gd name="connsiteX16" fmla="*/ 3371850 w 6600825"/>
              <a:gd name="connsiteY16" fmla="*/ 3086100 h 3590925"/>
              <a:gd name="connsiteX17" fmla="*/ 2981325 w 6600825"/>
              <a:gd name="connsiteY17" fmla="*/ 3028950 h 3590925"/>
              <a:gd name="connsiteX18" fmla="*/ 2695575 w 6600825"/>
              <a:gd name="connsiteY18" fmla="*/ 2971800 h 3590925"/>
              <a:gd name="connsiteX19" fmla="*/ 2543175 w 6600825"/>
              <a:gd name="connsiteY19" fmla="*/ 2943225 h 3590925"/>
              <a:gd name="connsiteX20" fmla="*/ 2476500 w 6600825"/>
              <a:gd name="connsiteY20" fmla="*/ 2905125 h 3590925"/>
              <a:gd name="connsiteX21" fmla="*/ 2162175 w 6600825"/>
              <a:gd name="connsiteY21" fmla="*/ 2705100 h 3590925"/>
              <a:gd name="connsiteX22" fmla="*/ 1809750 w 6600825"/>
              <a:gd name="connsiteY22" fmla="*/ 2447925 h 3590925"/>
              <a:gd name="connsiteX23" fmla="*/ 1552575 w 6600825"/>
              <a:gd name="connsiteY23" fmla="*/ 2238375 h 3590925"/>
              <a:gd name="connsiteX24" fmla="*/ 1400175 w 6600825"/>
              <a:gd name="connsiteY24" fmla="*/ 2085975 h 3590925"/>
              <a:gd name="connsiteX25" fmla="*/ 1162050 w 6600825"/>
              <a:gd name="connsiteY25" fmla="*/ 1847850 h 3590925"/>
              <a:gd name="connsiteX26" fmla="*/ 1095375 w 6600825"/>
              <a:gd name="connsiteY26" fmla="*/ 1790700 h 3590925"/>
              <a:gd name="connsiteX27" fmla="*/ 914400 w 6600825"/>
              <a:gd name="connsiteY27" fmla="*/ 1571625 h 3590925"/>
              <a:gd name="connsiteX28" fmla="*/ 800100 w 6600825"/>
              <a:gd name="connsiteY28" fmla="*/ 1428750 h 3590925"/>
              <a:gd name="connsiteX29" fmla="*/ 752475 w 6600825"/>
              <a:gd name="connsiteY29" fmla="*/ 1323975 h 3590925"/>
              <a:gd name="connsiteX30" fmla="*/ 695325 w 6600825"/>
              <a:gd name="connsiteY30" fmla="*/ 1247775 h 3590925"/>
              <a:gd name="connsiteX31" fmla="*/ 619125 w 6600825"/>
              <a:gd name="connsiteY31" fmla="*/ 1133475 h 3590925"/>
              <a:gd name="connsiteX32" fmla="*/ 542925 w 6600825"/>
              <a:gd name="connsiteY32" fmla="*/ 1028700 h 3590925"/>
              <a:gd name="connsiteX33" fmla="*/ 495300 w 6600825"/>
              <a:gd name="connsiteY33" fmla="*/ 933450 h 3590925"/>
              <a:gd name="connsiteX34" fmla="*/ 485775 w 6600825"/>
              <a:gd name="connsiteY34" fmla="*/ 885825 h 3590925"/>
              <a:gd name="connsiteX35" fmla="*/ 533400 w 6600825"/>
              <a:gd name="connsiteY35" fmla="*/ 752475 h 3590925"/>
              <a:gd name="connsiteX36" fmla="*/ 485775 w 6600825"/>
              <a:gd name="connsiteY36" fmla="*/ 638175 h 3590925"/>
              <a:gd name="connsiteX37" fmla="*/ 476250 w 6600825"/>
              <a:gd name="connsiteY37" fmla="*/ 523875 h 3590925"/>
              <a:gd name="connsiteX38" fmla="*/ 476250 w 6600825"/>
              <a:gd name="connsiteY38" fmla="*/ 428625 h 3590925"/>
              <a:gd name="connsiteX39" fmla="*/ 438150 w 6600825"/>
              <a:gd name="connsiteY39" fmla="*/ 400050 h 3590925"/>
              <a:gd name="connsiteX40" fmla="*/ 381000 w 6600825"/>
              <a:gd name="connsiteY40" fmla="*/ 457200 h 3590925"/>
              <a:gd name="connsiteX41" fmla="*/ 342900 w 6600825"/>
              <a:gd name="connsiteY41" fmla="*/ 476250 h 3590925"/>
              <a:gd name="connsiteX42" fmla="*/ 295275 w 6600825"/>
              <a:gd name="connsiteY42" fmla="*/ 409575 h 3590925"/>
              <a:gd name="connsiteX43" fmla="*/ 228600 w 6600825"/>
              <a:gd name="connsiteY43" fmla="*/ 314325 h 3590925"/>
              <a:gd name="connsiteX44" fmla="*/ 180975 w 6600825"/>
              <a:gd name="connsiteY44" fmla="*/ 257175 h 3590925"/>
              <a:gd name="connsiteX45" fmla="*/ 152400 w 6600825"/>
              <a:gd name="connsiteY45" fmla="*/ 219075 h 3590925"/>
              <a:gd name="connsiteX46" fmla="*/ 95250 w 6600825"/>
              <a:gd name="connsiteY46" fmla="*/ 228600 h 3590925"/>
              <a:gd name="connsiteX47" fmla="*/ 76200 w 6600825"/>
              <a:gd name="connsiteY47" fmla="*/ 238125 h 3590925"/>
              <a:gd name="connsiteX48" fmla="*/ 47625 w 6600825"/>
              <a:gd name="connsiteY48" fmla="*/ 228600 h 3590925"/>
              <a:gd name="connsiteX49" fmla="*/ 28575 w 6600825"/>
              <a:gd name="connsiteY49" fmla="*/ 152400 h 3590925"/>
              <a:gd name="connsiteX50" fmla="*/ 0 w 6600825"/>
              <a:gd name="connsiteY50" fmla="*/ 47625 h 3590925"/>
              <a:gd name="connsiteX51" fmla="*/ 0 w 6600825"/>
              <a:gd name="connsiteY51" fmla="*/ 0 h 359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600825" h="3590925">
                <a:moveTo>
                  <a:pt x="6600825" y="3505200"/>
                </a:moveTo>
                <a:lnTo>
                  <a:pt x="6438900" y="3562350"/>
                </a:lnTo>
                <a:lnTo>
                  <a:pt x="6276975" y="3590925"/>
                </a:lnTo>
                <a:lnTo>
                  <a:pt x="6124575" y="3590925"/>
                </a:lnTo>
                <a:lnTo>
                  <a:pt x="5972175" y="3552825"/>
                </a:lnTo>
                <a:lnTo>
                  <a:pt x="5876925" y="3524250"/>
                </a:lnTo>
                <a:lnTo>
                  <a:pt x="5781675" y="3514725"/>
                </a:lnTo>
                <a:lnTo>
                  <a:pt x="5686425" y="3533775"/>
                </a:lnTo>
                <a:lnTo>
                  <a:pt x="5305425" y="3486150"/>
                </a:lnTo>
                <a:lnTo>
                  <a:pt x="5124450" y="3429000"/>
                </a:lnTo>
                <a:lnTo>
                  <a:pt x="4838700" y="3400425"/>
                </a:lnTo>
                <a:lnTo>
                  <a:pt x="4686300" y="3362325"/>
                </a:lnTo>
                <a:lnTo>
                  <a:pt x="4333875" y="3286125"/>
                </a:lnTo>
                <a:lnTo>
                  <a:pt x="4152900" y="3238500"/>
                </a:lnTo>
                <a:lnTo>
                  <a:pt x="3962400" y="3200400"/>
                </a:lnTo>
                <a:lnTo>
                  <a:pt x="3752850" y="3171825"/>
                </a:lnTo>
                <a:lnTo>
                  <a:pt x="3371850" y="3086100"/>
                </a:lnTo>
                <a:lnTo>
                  <a:pt x="2981325" y="3028950"/>
                </a:lnTo>
                <a:lnTo>
                  <a:pt x="2695575" y="2971800"/>
                </a:lnTo>
                <a:lnTo>
                  <a:pt x="2543175" y="2943225"/>
                </a:lnTo>
                <a:lnTo>
                  <a:pt x="2476500" y="2905125"/>
                </a:lnTo>
                <a:lnTo>
                  <a:pt x="2162175" y="2705100"/>
                </a:lnTo>
                <a:lnTo>
                  <a:pt x="1809750" y="2447925"/>
                </a:lnTo>
                <a:lnTo>
                  <a:pt x="1552575" y="2238375"/>
                </a:lnTo>
                <a:lnTo>
                  <a:pt x="1400175" y="2085975"/>
                </a:lnTo>
                <a:lnTo>
                  <a:pt x="1162050" y="1847850"/>
                </a:lnTo>
                <a:lnTo>
                  <a:pt x="1095375" y="1790700"/>
                </a:lnTo>
                <a:lnTo>
                  <a:pt x="914400" y="1571625"/>
                </a:lnTo>
                <a:lnTo>
                  <a:pt x="800100" y="1428750"/>
                </a:lnTo>
                <a:lnTo>
                  <a:pt x="752475" y="1323975"/>
                </a:lnTo>
                <a:lnTo>
                  <a:pt x="695325" y="1247775"/>
                </a:lnTo>
                <a:lnTo>
                  <a:pt x="619125" y="1133475"/>
                </a:lnTo>
                <a:lnTo>
                  <a:pt x="542925" y="1028700"/>
                </a:lnTo>
                <a:lnTo>
                  <a:pt x="495300" y="933450"/>
                </a:lnTo>
                <a:lnTo>
                  <a:pt x="485775" y="885825"/>
                </a:lnTo>
                <a:lnTo>
                  <a:pt x="533400" y="752475"/>
                </a:lnTo>
                <a:lnTo>
                  <a:pt x="485775" y="638175"/>
                </a:lnTo>
                <a:lnTo>
                  <a:pt x="476250" y="523875"/>
                </a:lnTo>
                <a:lnTo>
                  <a:pt x="476250" y="428625"/>
                </a:lnTo>
                <a:lnTo>
                  <a:pt x="438150" y="400050"/>
                </a:lnTo>
                <a:lnTo>
                  <a:pt x="381000" y="457200"/>
                </a:lnTo>
                <a:lnTo>
                  <a:pt x="342900" y="476250"/>
                </a:lnTo>
                <a:lnTo>
                  <a:pt x="295275" y="409575"/>
                </a:lnTo>
                <a:lnTo>
                  <a:pt x="228600" y="314325"/>
                </a:lnTo>
                <a:lnTo>
                  <a:pt x="180975" y="257175"/>
                </a:lnTo>
                <a:lnTo>
                  <a:pt x="152400" y="219075"/>
                </a:lnTo>
                <a:lnTo>
                  <a:pt x="95250" y="228600"/>
                </a:lnTo>
                <a:lnTo>
                  <a:pt x="76200" y="238125"/>
                </a:lnTo>
                <a:lnTo>
                  <a:pt x="47625" y="228600"/>
                </a:lnTo>
                <a:lnTo>
                  <a:pt x="28575" y="152400"/>
                </a:lnTo>
                <a:lnTo>
                  <a:pt x="0" y="47625"/>
                </a:lnTo>
                <a:lnTo>
                  <a:pt x="0" y="0"/>
                </a:lnTo>
              </a:path>
            </a:pathLst>
          </a:custGeom>
          <a:noFill/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2500CF-37E6-062A-5E7C-76051BB02AB6}"/>
              </a:ext>
            </a:extLst>
          </p:cNvPr>
          <p:cNvSpPr txBox="1"/>
          <p:nvPr/>
        </p:nvSpPr>
        <p:spPr>
          <a:xfrm rot="1286948">
            <a:off x="5252477" y="9025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Rustys</a:t>
            </a:r>
          </a:p>
          <a:p>
            <a:r>
              <a:rPr lang="en-NZ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Lagoon</a:t>
            </a:r>
            <a:endParaRPr lang="en-GB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9376647-D4C6-5A67-CDB9-4B399CB8CD29}"/>
              </a:ext>
            </a:extLst>
          </p:cNvPr>
          <p:cNvSpPr txBox="1"/>
          <p:nvPr/>
        </p:nvSpPr>
        <p:spPr>
          <a:xfrm>
            <a:off x="3349825" y="2319423"/>
            <a:ext cx="5196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1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1.82m</a:t>
            </a:r>
            <a:endParaRPr lang="en-GB" sz="1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0E3DC24-0E7E-3944-0EAB-F007CFCF943B}"/>
              </a:ext>
            </a:extLst>
          </p:cNvPr>
          <p:cNvSpPr txBox="1"/>
          <p:nvPr/>
        </p:nvSpPr>
        <p:spPr>
          <a:xfrm>
            <a:off x="3592879" y="1472334"/>
            <a:ext cx="5196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1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1.87m</a:t>
            </a:r>
            <a:endParaRPr lang="en-GB" sz="1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6BA42FE-AC40-D1AA-1C43-806E8D85D143}"/>
              </a:ext>
            </a:extLst>
          </p:cNvPr>
          <p:cNvSpPr txBox="1"/>
          <p:nvPr/>
        </p:nvSpPr>
        <p:spPr>
          <a:xfrm>
            <a:off x="4683534" y="27117"/>
            <a:ext cx="5196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1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2.48m</a:t>
            </a:r>
            <a:endParaRPr lang="en-GB" sz="1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5044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FED3535-054A-F519-2264-9CCE91DC12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245" y="1859597"/>
            <a:ext cx="5731510" cy="313880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3C00DE-A09F-A926-BB7B-7B4ACCA4C8DC}"/>
              </a:ext>
            </a:extLst>
          </p:cNvPr>
          <p:cNvSpPr txBox="1"/>
          <p:nvPr/>
        </p:nvSpPr>
        <p:spPr>
          <a:xfrm>
            <a:off x="3230245" y="5477522"/>
            <a:ext cx="65226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 35 “Dual water level profile of the Northern Boundary Drain and</a:t>
            </a:r>
          </a:p>
          <a:p>
            <a:r>
              <a:rPr lang="en-US" dirty="0"/>
              <a:t>Adjacent measured groundwater elevation”.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547874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67</Words>
  <Application>Microsoft Office PowerPoint</Application>
  <PresentationFormat>Widescreen</PresentationFormat>
  <Paragraphs>38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Bitmap Image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Jens Rekker</dc:creator>
  <cp:lastModifiedBy>Jens Rekker</cp:lastModifiedBy>
  <cp:revision>3</cp:revision>
  <dcterms:created xsi:type="dcterms:W3CDTF">2023-07-11T21:39:59Z</dcterms:created>
  <dcterms:modified xsi:type="dcterms:W3CDTF">2023-07-16T22:56:42Z</dcterms:modified>
</cp:coreProperties>
</file>