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60" d="100"/>
          <a:sy n="160" d="100"/>
        </p:scale>
        <p:origin x="-2314" y="-12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56539-6468-A73F-BEA2-695D47C16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16AF5-5165-DA80-096E-B09CE4CD2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8397A-C7D6-5E36-0913-E8E60C4C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F0A86-287A-5507-7E74-A67E9F3E8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419A8-CAB2-E19D-FDDB-749445123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6346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C2221-8DF5-58F3-8A02-3A967C2B7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F6AC6B-875E-295D-626E-FCB513000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2E015-4BEB-B2E2-C830-04341694B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5D92E-BAAB-9848-E6A0-1C16F8C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7CFF0-F345-7C86-4625-B966054C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322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F84D5A-F93C-CFA3-49A7-33AB8DD5A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28D6FE-8BCE-DEDC-BE4D-301920CF8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2856E-328A-BE04-06DC-18AAFB1C5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03EFE-488D-74A6-1DCB-4E9F8AAB6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FEEF2-D42E-7B7D-20DB-5CF1F9AD4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804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85F03-7E4C-29AA-B9F2-8252C317D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2188B-E6D5-BA90-68E8-D4CD5D562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A243A-9E01-FBAE-3D2B-03986582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F59F2-25A5-4159-5F58-5C9F8789C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CFC4F-B420-8ED2-2D96-ED5EEE10A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6063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8F694-9C48-AC64-E4EC-89BDDA4EA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AA834-8BD1-1CA2-0C36-EFA086F49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2BC3C-99CF-6D8E-FAD9-BFEA04F5C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84E3D3-DD43-9D10-ADBA-967D7E6E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6E47B-5871-D6FE-88E9-9DE0C62F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49600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566B8-8355-392B-7200-DF32811B3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D6E87-616F-8184-ADC2-24C6074BD2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1A6B2A-5622-4B00-E496-E48AF2CF81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C97BF3-4790-8670-A062-A4E99AA0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93383-4FD0-23E2-2CAE-2976C058D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E0585-1112-1124-759F-7E7BB112C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91205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AAA78-9B2F-6455-2DBE-64E865E9B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EF703F-BA32-5C2C-FD7F-E1FC51383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7197B-A13E-6A9C-7A72-2EC6A44AB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1E61D7-7FCB-A570-7559-9C7AFA579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36C801-0EB7-C252-CA3E-05816760BF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3959E4-7081-CB48-B5C7-6ED04C713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0ABC-E2F7-623E-2C00-7DAA9EF09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7CD52E-4BAC-C795-938F-CC2AF5FE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60756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18A66-658C-6240-8688-B088F2547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DEDB78-36E6-FB39-2EAD-79C0D89A3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6A167A-2E34-790B-7D79-42A835F4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315A6B-17F9-9D7F-E9D5-4E7021D5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17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8ECF76-4D7D-EF5F-56C4-D5B675A1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13918A-F396-DB1B-D4B2-FF9FAF261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7F96E-1FB0-F69F-F6A5-19DA80764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342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E1435-068E-6AE0-BC19-31E7A2B97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12CEF-C020-0043-3BD5-D67C9E9C0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4C9910-933F-A5DC-C0A9-A22E1ABF7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E5FE6-E08C-4DEB-B55A-E81ADCF4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7228E5-3C70-987A-CBA8-100780603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8421C-34D5-7718-2504-A14EA6E6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560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E8F70-44AA-58A9-EFD8-5A29430DE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F4F7E5-2CCD-6FFC-9170-FEE5FA76B7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393210-9B23-8110-BD16-8038D4F39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41EFB2-7296-C59F-9109-183B65F5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9BA64-BEFF-2C24-6CB7-DF264CC8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D3532-4BC7-5E7B-93E1-DE0B3086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4538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3A8FD9-D3CB-B797-41BA-1253D9340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68E16-16C6-E708-188C-7197BB3EE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94554-AC45-8637-6D36-436B2348B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5C586-18A3-49F9-B4E7-725242734755}" type="datetimeFigureOut">
              <a:rPr lang="en-NZ" smtClean="0"/>
              <a:t>18/07/2023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8AE28-69EC-E26E-2ACF-054EFF3653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22E11-428C-A1EB-16E4-39122A271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C9BCA-FA60-49D1-B21F-1B36922AC2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873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ap of a land&#10;&#10;Description automatically generated">
            <a:extLst>
              <a:ext uri="{FF2B5EF4-FFF2-40B4-BE49-F238E27FC236}">
                <a16:creationId xmlns:a16="http://schemas.microsoft.com/office/drawing/2014/main" id="{8120F017-B9D4-99AD-0E6C-A1BEDF9FD75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600" y="1374322"/>
            <a:ext cx="4781550" cy="3543300"/>
          </a:xfrm>
          <a:prstGeom prst="rect">
            <a:avLst/>
          </a:prstGeom>
        </p:spPr>
      </p:pic>
      <p:pic>
        <p:nvPicPr>
          <p:cNvPr id="12" name="Picture 11" descr="A screenshot of a table&#10;&#10;Description automatically generated">
            <a:extLst>
              <a:ext uri="{FF2B5EF4-FFF2-40B4-BE49-F238E27FC236}">
                <a16:creationId xmlns:a16="http://schemas.microsoft.com/office/drawing/2014/main" id="{2FDA0D3C-441B-19F1-0D80-123E1757CEF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72" y="2643187"/>
            <a:ext cx="1063228" cy="895350"/>
          </a:xfrm>
          <a:prstGeom prst="rect">
            <a:avLst/>
          </a:prstGeom>
        </p:spPr>
      </p:pic>
      <p:pic>
        <p:nvPicPr>
          <p:cNvPr id="14" name="Picture 13" descr="A yellow and green thermometer&#10;&#10;Description automatically generated">
            <a:extLst>
              <a:ext uri="{FF2B5EF4-FFF2-40B4-BE49-F238E27FC236}">
                <a16:creationId xmlns:a16="http://schemas.microsoft.com/office/drawing/2014/main" id="{93A3D41A-5F36-EE02-7425-24774766D0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076" y="2439484"/>
            <a:ext cx="574272" cy="2127753"/>
          </a:xfrm>
          <a:prstGeom prst="rect">
            <a:avLst/>
          </a:prstGeom>
        </p:spPr>
      </p:pic>
      <p:pic>
        <p:nvPicPr>
          <p:cNvPr id="7" name="Picture 6" descr="A blue and yellow background&#10;&#10;Description automatically generated">
            <a:extLst>
              <a:ext uri="{FF2B5EF4-FFF2-40B4-BE49-F238E27FC236}">
                <a16:creationId xmlns:a16="http://schemas.microsoft.com/office/drawing/2014/main" id="{C549D912-B129-6928-C995-63862E3D0BD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5567">
            <a:off x="2657964" y="1724695"/>
            <a:ext cx="6316823" cy="3082719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08CFB5-47EC-37FE-A10E-B84BB6CD6A74}"/>
              </a:ext>
            </a:extLst>
          </p:cNvPr>
          <p:cNvSpPr/>
          <p:nvPr/>
        </p:nvSpPr>
        <p:spPr>
          <a:xfrm>
            <a:off x="4643438" y="1595438"/>
            <a:ext cx="1843087" cy="2909887"/>
          </a:xfrm>
          <a:custGeom>
            <a:avLst/>
            <a:gdLst>
              <a:gd name="connsiteX0" fmla="*/ 300037 w 1843087"/>
              <a:gd name="connsiteY0" fmla="*/ 0 h 2909887"/>
              <a:gd name="connsiteX1" fmla="*/ 481012 w 1843087"/>
              <a:gd name="connsiteY1" fmla="*/ 4762 h 2909887"/>
              <a:gd name="connsiteX2" fmla="*/ 885825 w 1843087"/>
              <a:gd name="connsiteY2" fmla="*/ 328612 h 2909887"/>
              <a:gd name="connsiteX3" fmla="*/ 938212 w 1843087"/>
              <a:gd name="connsiteY3" fmla="*/ 361950 h 2909887"/>
              <a:gd name="connsiteX4" fmla="*/ 976312 w 1843087"/>
              <a:gd name="connsiteY4" fmla="*/ 361950 h 2909887"/>
              <a:gd name="connsiteX5" fmla="*/ 1085850 w 1843087"/>
              <a:gd name="connsiteY5" fmla="*/ 304800 h 2909887"/>
              <a:gd name="connsiteX6" fmla="*/ 1843087 w 1843087"/>
              <a:gd name="connsiteY6" fmla="*/ 581025 h 2909887"/>
              <a:gd name="connsiteX7" fmla="*/ 1804987 w 1843087"/>
              <a:gd name="connsiteY7" fmla="*/ 652462 h 2909887"/>
              <a:gd name="connsiteX8" fmla="*/ 1809750 w 1843087"/>
              <a:gd name="connsiteY8" fmla="*/ 881062 h 2909887"/>
              <a:gd name="connsiteX9" fmla="*/ 1785937 w 1843087"/>
              <a:gd name="connsiteY9" fmla="*/ 933450 h 2909887"/>
              <a:gd name="connsiteX10" fmla="*/ 1719262 w 1843087"/>
              <a:gd name="connsiteY10" fmla="*/ 1085850 h 2909887"/>
              <a:gd name="connsiteX11" fmla="*/ 1709737 w 1843087"/>
              <a:gd name="connsiteY11" fmla="*/ 1352550 h 2909887"/>
              <a:gd name="connsiteX12" fmla="*/ 1647825 w 1843087"/>
              <a:gd name="connsiteY12" fmla="*/ 1362075 h 2909887"/>
              <a:gd name="connsiteX13" fmla="*/ 1647825 w 1843087"/>
              <a:gd name="connsiteY13" fmla="*/ 1757362 h 2909887"/>
              <a:gd name="connsiteX14" fmla="*/ 1685925 w 1843087"/>
              <a:gd name="connsiteY14" fmla="*/ 1762125 h 2909887"/>
              <a:gd name="connsiteX15" fmla="*/ 1676400 w 1843087"/>
              <a:gd name="connsiteY15" fmla="*/ 1881187 h 2909887"/>
              <a:gd name="connsiteX16" fmla="*/ 1719262 w 1843087"/>
              <a:gd name="connsiteY16" fmla="*/ 1876425 h 2909887"/>
              <a:gd name="connsiteX17" fmla="*/ 1704975 w 1843087"/>
              <a:gd name="connsiteY17" fmla="*/ 2147887 h 2909887"/>
              <a:gd name="connsiteX18" fmla="*/ 1662112 w 1843087"/>
              <a:gd name="connsiteY18" fmla="*/ 2219325 h 2909887"/>
              <a:gd name="connsiteX19" fmla="*/ 1714500 w 1843087"/>
              <a:gd name="connsiteY19" fmla="*/ 2219325 h 2909887"/>
              <a:gd name="connsiteX20" fmla="*/ 1671637 w 1843087"/>
              <a:gd name="connsiteY20" fmla="*/ 2462212 h 2909887"/>
              <a:gd name="connsiteX21" fmla="*/ 1638300 w 1843087"/>
              <a:gd name="connsiteY21" fmla="*/ 2686050 h 2909887"/>
              <a:gd name="connsiteX22" fmla="*/ 1533525 w 1843087"/>
              <a:gd name="connsiteY22" fmla="*/ 2686050 h 2909887"/>
              <a:gd name="connsiteX23" fmla="*/ 1504950 w 1843087"/>
              <a:gd name="connsiteY23" fmla="*/ 2705100 h 2909887"/>
              <a:gd name="connsiteX24" fmla="*/ 1057275 w 1843087"/>
              <a:gd name="connsiteY24" fmla="*/ 2628900 h 2909887"/>
              <a:gd name="connsiteX25" fmla="*/ 976312 w 1843087"/>
              <a:gd name="connsiteY25" fmla="*/ 2909887 h 2909887"/>
              <a:gd name="connsiteX26" fmla="*/ 900112 w 1843087"/>
              <a:gd name="connsiteY26" fmla="*/ 2890837 h 2909887"/>
              <a:gd name="connsiteX27" fmla="*/ 619125 w 1843087"/>
              <a:gd name="connsiteY27" fmla="*/ 2709862 h 2909887"/>
              <a:gd name="connsiteX28" fmla="*/ 685800 w 1843087"/>
              <a:gd name="connsiteY28" fmla="*/ 2628900 h 2909887"/>
              <a:gd name="connsiteX29" fmla="*/ 395287 w 1843087"/>
              <a:gd name="connsiteY29" fmla="*/ 2157412 h 2909887"/>
              <a:gd name="connsiteX30" fmla="*/ 171450 w 1843087"/>
              <a:gd name="connsiteY30" fmla="*/ 1952625 h 2909887"/>
              <a:gd name="connsiteX31" fmla="*/ 166687 w 1843087"/>
              <a:gd name="connsiteY31" fmla="*/ 1757362 h 2909887"/>
              <a:gd name="connsiteX32" fmla="*/ 142875 w 1843087"/>
              <a:gd name="connsiteY32" fmla="*/ 1747837 h 2909887"/>
              <a:gd name="connsiteX33" fmla="*/ 119062 w 1843087"/>
              <a:gd name="connsiteY33" fmla="*/ 1295400 h 2909887"/>
              <a:gd name="connsiteX34" fmla="*/ 23812 w 1843087"/>
              <a:gd name="connsiteY34" fmla="*/ 1171575 h 2909887"/>
              <a:gd name="connsiteX35" fmla="*/ 14287 w 1843087"/>
              <a:gd name="connsiteY35" fmla="*/ 1119187 h 2909887"/>
              <a:gd name="connsiteX36" fmla="*/ 4762 w 1843087"/>
              <a:gd name="connsiteY36" fmla="*/ 995362 h 2909887"/>
              <a:gd name="connsiteX37" fmla="*/ 9525 w 1843087"/>
              <a:gd name="connsiteY37" fmla="*/ 871537 h 2909887"/>
              <a:gd name="connsiteX38" fmla="*/ 42862 w 1843087"/>
              <a:gd name="connsiteY38" fmla="*/ 809625 h 2909887"/>
              <a:gd name="connsiteX39" fmla="*/ 42862 w 1843087"/>
              <a:gd name="connsiteY39" fmla="*/ 776287 h 2909887"/>
              <a:gd name="connsiteX40" fmla="*/ 0 w 1843087"/>
              <a:gd name="connsiteY40" fmla="*/ 647700 h 2909887"/>
              <a:gd name="connsiteX41" fmla="*/ 152400 w 1843087"/>
              <a:gd name="connsiteY41" fmla="*/ 428625 h 2909887"/>
              <a:gd name="connsiteX42" fmla="*/ 300037 w 1843087"/>
              <a:gd name="connsiteY42" fmla="*/ 0 h 290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843087" h="2909887">
                <a:moveTo>
                  <a:pt x="300037" y="0"/>
                </a:moveTo>
                <a:lnTo>
                  <a:pt x="481012" y="4762"/>
                </a:lnTo>
                <a:lnTo>
                  <a:pt x="885825" y="328612"/>
                </a:lnTo>
                <a:lnTo>
                  <a:pt x="938212" y="361950"/>
                </a:lnTo>
                <a:lnTo>
                  <a:pt x="976312" y="361950"/>
                </a:lnTo>
                <a:lnTo>
                  <a:pt x="1085850" y="304800"/>
                </a:lnTo>
                <a:lnTo>
                  <a:pt x="1843087" y="581025"/>
                </a:lnTo>
                <a:lnTo>
                  <a:pt x="1804987" y="652462"/>
                </a:lnTo>
                <a:cubicBezTo>
                  <a:pt x="1806575" y="728662"/>
                  <a:pt x="1808162" y="804862"/>
                  <a:pt x="1809750" y="881062"/>
                </a:cubicBezTo>
                <a:lnTo>
                  <a:pt x="1785937" y="933450"/>
                </a:lnTo>
                <a:lnTo>
                  <a:pt x="1719262" y="1085850"/>
                </a:lnTo>
                <a:lnTo>
                  <a:pt x="1709737" y="1352550"/>
                </a:lnTo>
                <a:lnTo>
                  <a:pt x="1647825" y="1362075"/>
                </a:lnTo>
                <a:lnTo>
                  <a:pt x="1647825" y="1757362"/>
                </a:lnTo>
                <a:lnTo>
                  <a:pt x="1685925" y="1762125"/>
                </a:lnTo>
                <a:lnTo>
                  <a:pt x="1676400" y="1881187"/>
                </a:lnTo>
                <a:lnTo>
                  <a:pt x="1719262" y="1876425"/>
                </a:lnTo>
                <a:lnTo>
                  <a:pt x="1704975" y="2147887"/>
                </a:lnTo>
                <a:lnTo>
                  <a:pt x="1662112" y="2219325"/>
                </a:lnTo>
                <a:lnTo>
                  <a:pt x="1714500" y="2219325"/>
                </a:lnTo>
                <a:lnTo>
                  <a:pt x="1671637" y="2462212"/>
                </a:lnTo>
                <a:lnTo>
                  <a:pt x="1638300" y="2686050"/>
                </a:lnTo>
                <a:lnTo>
                  <a:pt x="1533525" y="2686050"/>
                </a:lnTo>
                <a:lnTo>
                  <a:pt x="1504950" y="2705100"/>
                </a:lnTo>
                <a:lnTo>
                  <a:pt x="1057275" y="2628900"/>
                </a:lnTo>
                <a:lnTo>
                  <a:pt x="976312" y="2909887"/>
                </a:lnTo>
                <a:lnTo>
                  <a:pt x="900112" y="2890837"/>
                </a:lnTo>
                <a:lnTo>
                  <a:pt x="619125" y="2709862"/>
                </a:lnTo>
                <a:lnTo>
                  <a:pt x="685800" y="2628900"/>
                </a:lnTo>
                <a:lnTo>
                  <a:pt x="395287" y="2157412"/>
                </a:lnTo>
                <a:lnTo>
                  <a:pt x="171450" y="1952625"/>
                </a:lnTo>
                <a:lnTo>
                  <a:pt x="166687" y="1757362"/>
                </a:lnTo>
                <a:lnTo>
                  <a:pt x="142875" y="1747837"/>
                </a:lnTo>
                <a:lnTo>
                  <a:pt x="119062" y="1295400"/>
                </a:lnTo>
                <a:lnTo>
                  <a:pt x="23812" y="1171575"/>
                </a:lnTo>
                <a:lnTo>
                  <a:pt x="14287" y="1119187"/>
                </a:lnTo>
                <a:lnTo>
                  <a:pt x="4762" y="995362"/>
                </a:lnTo>
                <a:lnTo>
                  <a:pt x="9525" y="871537"/>
                </a:lnTo>
                <a:lnTo>
                  <a:pt x="42862" y="809625"/>
                </a:lnTo>
                <a:lnTo>
                  <a:pt x="42862" y="776287"/>
                </a:lnTo>
                <a:lnTo>
                  <a:pt x="0" y="647700"/>
                </a:lnTo>
                <a:lnTo>
                  <a:pt x="152400" y="428625"/>
                </a:lnTo>
                <a:lnTo>
                  <a:pt x="300037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16" descr="A screenshot of a table&#10;&#10;Description automatically generated">
            <a:extLst>
              <a:ext uri="{FF2B5EF4-FFF2-40B4-BE49-F238E27FC236}">
                <a16:creationId xmlns:a16="http://schemas.microsoft.com/office/drawing/2014/main" id="{2BA9EEBF-D009-0726-472E-7140254242D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973" y="2818380"/>
            <a:ext cx="1063228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0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5</cp:revision>
  <dcterms:created xsi:type="dcterms:W3CDTF">2023-07-18T02:37:12Z</dcterms:created>
  <dcterms:modified xsi:type="dcterms:W3CDTF">2023-07-20T02:50:01Z</dcterms:modified>
</cp:coreProperties>
</file>