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70" d="100"/>
          <a:sy n="70" d="100"/>
        </p:scale>
        <p:origin x="73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1B39C6-B904-2E02-20D7-7BBCDB1C2B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853FF9-E1E4-5EED-9FD3-8094D0A041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E97A5D-4E23-17CF-EE51-B272EBF3B0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946E-B479-4B03-B3E8-5BD8462B6692}" type="datetimeFigureOut">
              <a:rPr lang="en-GB" smtClean="0"/>
              <a:t>27/07/2023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413F2A-070A-5A86-04C7-1B78A003BC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255C3B-A46B-7678-9933-413B96730D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27137-EB6E-47C2-B4E2-7E4000E1E2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12081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A938C2-BDBD-86BF-DD73-F27F5F73D1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4291ABB-DF16-3073-5014-2F42EA401B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1472D8-8790-2889-33D7-30B083A712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946E-B479-4B03-B3E8-5BD8462B6692}" type="datetimeFigureOut">
              <a:rPr lang="en-GB" smtClean="0"/>
              <a:t>27/07/2023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92976D-058D-BC58-8B9F-1233CFB9E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40D92F-CF55-2B6E-1FED-C53ED31FC1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27137-EB6E-47C2-B4E2-7E4000E1E2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03926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9B71593-D46B-8707-5703-E48D57732B2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67C639-E122-A5C9-A9D8-53DF5A0FFF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9D3BE2-F103-8D63-06C2-4C0CE4AD05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946E-B479-4B03-B3E8-5BD8462B6692}" type="datetimeFigureOut">
              <a:rPr lang="en-GB" smtClean="0"/>
              <a:t>27/07/2023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1EE7A5-D252-B0DB-6E2C-E16203C20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DAE836-6D92-6901-16F8-1B32B7CBE4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27137-EB6E-47C2-B4E2-7E4000E1E2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44837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7CC5A9-9A71-69C3-425C-D74562204E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DDA5BC-22C6-4D01-1E8D-B7B9F1EBAA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DE052D-BCE5-13A8-67E2-946F455055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946E-B479-4B03-B3E8-5BD8462B6692}" type="datetimeFigureOut">
              <a:rPr lang="en-GB" smtClean="0"/>
              <a:t>27/07/2023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25D813-6652-D99B-A2D3-4D35AF2CCB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0E999-0384-64DF-8572-EA3A9606F0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27137-EB6E-47C2-B4E2-7E4000E1E2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07770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37D834-E98E-0CAF-C061-9D098E3D2D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7F64F8-1B00-EDF7-6001-038EB8A711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C68825-F858-A301-5231-262A82A0D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946E-B479-4B03-B3E8-5BD8462B6692}" type="datetimeFigureOut">
              <a:rPr lang="en-GB" smtClean="0"/>
              <a:t>27/07/2023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002E6F-1C17-9B92-BB03-4ED2F2E80A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637E3C-1A17-B590-4142-6EE278E957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27137-EB6E-47C2-B4E2-7E4000E1E2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38047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280183-DDF4-BB0C-DFE1-6FD69CD549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DA67A4-DDB0-8C7A-06EE-4689B2BD13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D11837-426C-7BEB-4693-9527B1C0CF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09ABFD-1EF9-A331-3822-ACF9B5D0A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946E-B479-4B03-B3E8-5BD8462B6692}" type="datetimeFigureOut">
              <a:rPr lang="en-GB" smtClean="0"/>
              <a:t>27/07/2023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B9FB6D-CF27-0A1E-2617-0A010BF5D2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243FA6-0241-CF0A-2E74-E7C5F9D67F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27137-EB6E-47C2-B4E2-7E4000E1E2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3218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9A7221-0687-FB76-A30B-A63A1C5EBB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C37D7D-E76B-1800-D4F1-621A594AFA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E33752-185A-EA39-0AAD-C0EA9B3081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BDB47C9-CE32-FBD0-82AA-53FC9B0DFD3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77F6F0D-37AB-2AC9-81CD-CDB9078CC1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F0FBB26-6C1B-F3F6-9FE2-E5F1AFEA3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946E-B479-4B03-B3E8-5BD8462B6692}" type="datetimeFigureOut">
              <a:rPr lang="en-GB" smtClean="0"/>
              <a:t>27/07/2023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900EFB2-09B1-4D0B-0F07-C2D98CB07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A7737DF-AA1D-808E-CEA7-F05DA359F7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27137-EB6E-47C2-B4E2-7E4000E1E2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06702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18B4C2-F7A8-3BB2-3083-8FE49A64EB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55530FC-2640-B452-059D-B0FAD7D60B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946E-B479-4B03-B3E8-5BD8462B6692}" type="datetimeFigureOut">
              <a:rPr lang="en-GB" smtClean="0"/>
              <a:t>27/07/2023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DEA4D3B-6C5D-F803-C015-B94EE1B56D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D807DC-D994-74AC-D39B-41D6C92173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27137-EB6E-47C2-B4E2-7E4000E1E2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09654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C6FA2A6-933A-4B64-EE19-2B7D25EB48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946E-B479-4B03-B3E8-5BD8462B6692}" type="datetimeFigureOut">
              <a:rPr lang="en-GB" smtClean="0"/>
              <a:t>27/07/2023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72F2A41-42FB-624C-F8F6-5C36275368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03C055-68E3-3133-47BF-DEC1CB9EB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27137-EB6E-47C2-B4E2-7E4000E1E2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20006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FF7AD8-3E35-693F-38FD-903A6270DC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BB0C2B-4552-F187-B5F2-E92A70BD1F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AE7788-3EA1-0BCC-0C11-A441EB0B76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1EFCBBE-F661-97F6-CDB8-B8B255FBD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946E-B479-4B03-B3E8-5BD8462B6692}" type="datetimeFigureOut">
              <a:rPr lang="en-GB" smtClean="0"/>
              <a:t>27/07/2023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4630BD-9D89-8613-DC0D-8134F1EA25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7CC033-7E2C-3AD1-617F-31BF0D97C9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27137-EB6E-47C2-B4E2-7E4000E1E2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31682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5F55BD-7E2E-65EE-5724-50F97B2583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9455EF-D609-BAA9-38E3-947004CB6E6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A73676-FDDB-972D-50F2-21CAEE473C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04502C-B2E6-4C6A-6ECD-7D55F880AF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946E-B479-4B03-B3E8-5BD8462B6692}" type="datetimeFigureOut">
              <a:rPr lang="en-GB" smtClean="0"/>
              <a:t>27/07/2023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AF4A8B-E182-D01E-695D-81BADA1E6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A57F06-76B2-19DC-89B5-577F1F83E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27137-EB6E-47C2-B4E2-7E4000E1E2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78593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6CB1302-159B-6B6E-F43B-B7DBD07176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433C3E-8518-4DA8-E6CB-FE0C9A4587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1D81D9-51E9-B52D-F632-6781402F89A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C946E-B479-4B03-B3E8-5BD8462B6692}" type="datetimeFigureOut">
              <a:rPr lang="en-GB" smtClean="0"/>
              <a:t>27/07/2023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633C47-A9A2-5F74-24F7-5C7ED4483D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F9CF60-96DE-4904-9BD0-47D3344E17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127137-EB6E-47C2-B4E2-7E4000E1E2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936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74F06B-764D-ED43-D6C6-A5F5AE417D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9519" y="613969"/>
            <a:ext cx="9392961" cy="5630061"/>
          </a:xfrm>
          <a:prstGeom prst="rect">
            <a:avLst/>
          </a:prstGeom>
        </p:spPr>
      </p:pic>
      <p:sp>
        <p:nvSpPr>
          <p:cNvPr id="6" name="Arrow: Right 5">
            <a:extLst>
              <a:ext uri="{FF2B5EF4-FFF2-40B4-BE49-F238E27FC236}">
                <a16:creationId xmlns:a16="http://schemas.microsoft.com/office/drawing/2014/main" id="{580F491E-9907-BD99-34C1-C0A16CE4829D}"/>
              </a:ext>
            </a:extLst>
          </p:cNvPr>
          <p:cNvSpPr/>
          <p:nvPr/>
        </p:nvSpPr>
        <p:spPr>
          <a:xfrm rot="20313978">
            <a:off x="6612920" y="4598533"/>
            <a:ext cx="2504268" cy="211687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0253231A-11A9-266A-0F97-F5E24ED0D248}"/>
              </a:ext>
            </a:extLst>
          </p:cNvPr>
          <p:cNvSpPr/>
          <p:nvPr/>
        </p:nvSpPr>
        <p:spPr>
          <a:xfrm rot="20313978">
            <a:off x="5906450" y="4181106"/>
            <a:ext cx="2966701" cy="22399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B5A9673-3500-049F-C5CA-2A6476ABFF79}"/>
              </a:ext>
            </a:extLst>
          </p:cNvPr>
          <p:cNvSpPr/>
          <p:nvPr/>
        </p:nvSpPr>
        <p:spPr>
          <a:xfrm rot="20313978">
            <a:off x="5377927" y="3741553"/>
            <a:ext cx="3276731" cy="189439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8B7EC021-33D7-9DFF-846B-05B16FC1101F}"/>
              </a:ext>
            </a:extLst>
          </p:cNvPr>
          <p:cNvSpPr/>
          <p:nvPr/>
        </p:nvSpPr>
        <p:spPr>
          <a:xfrm rot="20313978">
            <a:off x="5385641" y="3256004"/>
            <a:ext cx="3053488" cy="189398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939358A-0971-B3D5-ED51-7A3ABD04F86D}"/>
              </a:ext>
            </a:extLst>
          </p:cNvPr>
          <p:cNvSpPr/>
          <p:nvPr/>
        </p:nvSpPr>
        <p:spPr>
          <a:xfrm rot="20313978">
            <a:off x="5397577" y="2631536"/>
            <a:ext cx="2961374" cy="164298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9FA28DA5-187D-FC36-A1D2-FB774B617840}"/>
              </a:ext>
            </a:extLst>
          </p:cNvPr>
          <p:cNvSpPr/>
          <p:nvPr/>
        </p:nvSpPr>
        <p:spPr>
          <a:xfrm rot="20313978">
            <a:off x="4778268" y="2216289"/>
            <a:ext cx="3276731" cy="189439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89B145F5-DFCB-E861-6957-CC852C2044A9}"/>
              </a:ext>
            </a:extLst>
          </p:cNvPr>
          <p:cNvSpPr/>
          <p:nvPr/>
        </p:nvSpPr>
        <p:spPr>
          <a:xfrm rot="20313978">
            <a:off x="4626685" y="1800056"/>
            <a:ext cx="3276731" cy="189439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A65FCEA-3B30-2C30-733B-E9A162B30EAC}"/>
              </a:ext>
            </a:extLst>
          </p:cNvPr>
          <p:cNvSpPr/>
          <p:nvPr/>
        </p:nvSpPr>
        <p:spPr>
          <a:xfrm rot="20313978">
            <a:off x="4669630" y="1289157"/>
            <a:ext cx="2357115" cy="20498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932F738F-98D2-71FD-6D52-26B307282BB4}"/>
              </a:ext>
            </a:extLst>
          </p:cNvPr>
          <p:cNvSpPr/>
          <p:nvPr/>
        </p:nvSpPr>
        <p:spPr>
          <a:xfrm rot="20313978">
            <a:off x="4728786" y="1001155"/>
            <a:ext cx="719472" cy="218817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5958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Jens Rekker</dc:creator>
  <cp:lastModifiedBy>Jens Rekker</cp:lastModifiedBy>
  <cp:revision>1</cp:revision>
  <dcterms:created xsi:type="dcterms:W3CDTF">2023-07-27T02:32:30Z</dcterms:created>
  <dcterms:modified xsi:type="dcterms:W3CDTF">2023-07-27T02:50:03Z</dcterms:modified>
</cp:coreProperties>
</file>